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sldIdLst>
    <p:sldId id="256" r:id="rId2"/>
    <p:sldId id="260" r:id="rId3"/>
    <p:sldId id="258" r:id="rId4"/>
    <p:sldId id="292" r:id="rId5"/>
    <p:sldId id="267" r:id="rId6"/>
    <p:sldId id="269" r:id="rId7"/>
    <p:sldId id="293" r:id="rId8"/>
    <p:sldId id="262" r:id="rId9"/>
    <p:sldId id="266" r:id="rId10"/>
    <p:sldId id="261" r:id="rId11"/>
    <p:sldId id="294"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649A5-FE04-41E8-98B5-53E3C15A7678}" v="187" dt="2023-10-16T22:04:36.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3041"/>
  </p:normalViewPr>
  <p:slideViewPr>
    <p:cSldViewPr>
      <p:cViewPr varScale="1">
        <p:scale>
          <a:sx n="133" d="100"/>
          <a:sy n="133" d="100"/>
        </p:scale>
        <p:origin x="1278" y="12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hyperlink" Target="mailto:rproctor@washoeschools.net" TargetMode="External"/><Relationship Id="rId1" Type="http://schemas.openxmlformats.org/officeDocument/2006/relationships/hyperlink" Target="https://www.washoeschools.net/Domain/483"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mailto:rproctor@washoeschools.net" TargetMode="External"/><Relationship Id="rId2" Type="http://schemas.openxmlformats.org/officeDocument/2006/relationships/hyperlink" Target="https://www.washoeschools.net/Domain/483" TargetMode="External"/><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0DE1D-B62C-4EAE-AD12-0B587578749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EAEDC527-00B2-497A-91E7-5AA1469ADC7F}">
      <dgm:prSet/>
      <dgm:spPr/>
      <dgm:t>
        <a:bodyPr/>
        <a:lstStyle/>
        <a:p>
          <a:r>
            <a:rPr lang="en-US" b="1" dirty="0" smtClean="0"/>
            <a:t>Pubertad</a:t>
          </a:r>
          <a:endParaRPr lang="en-US" dirty="0"/>
        </a:p>
      </dgm:t>
    </dgm:pt>
    <dgm:pt modelId="{2B37B00A-2D5F-418E-8C40-2F9F43B7DED5}" type="parTrans" cxnId="{CF54FA02-B68B-4DE1-B2FD-6B09FAA7384E}">
      <dgm:prSet/>
      <dgm:spPr/>
      <dgm:t>
        <a:bodyPr/>
        <a:lstStyle/>
        <a:p>
          <a:endParaRPr lang="en-US"/>
        </a:p>
      </dgm:t>
    </dgm:pt>
    <dgm:pt modelId="{B668AA97-DBBA-4F28-8A4E-B7303A8D29E6}" type="sibTrans" cxnId="{CF54FA02-B68B-4DE1-B2FD-6B09FAA7384E}">
      <dgm:prSet/>
      <dgm:spPr/>
      <dgm:t>
        <a:bodyPr/>
        <a:lstStyle/>
        <a:p>
          <a:endParaRPr lang="en-US"/>
        </a:p>
      </dgm:t>
    </dgm:pt>
    <dgm:pt modelId="{F29EC9B9-F2C5-491B-88BD-FD7881AF9C36}">
      <dgm:prSet/>
      <dgm:spPr/>
      <dgm:t>
        <a:bodyPr/>
        <a:lstStyle/>
        <a:p>
          <a:r>
            <a:rPr lang="es-ES" dirty="0" smtClean="0"/>
            <a:t>Cambios físicos, sociales y emocionales de la pubertad. </a:t>
          </a:r>
          <a:endParaRPr lang="en-US" dirty="0"/>
        </a:p>
      </dgm:t>
    </dgm:pt>
    <dgm:pt modelId="{FEF71A90-9CD1-4D85-8696-E7C01B2F96C7}" type="parTrans" cxnId="{B162AFD0-36E4-475F-A990-87922FCFB277}">
      <dgm:prSet/>
      <dgm:spPr/>
      <dgm:t>
        <a:bodyPr/>
        <a:lstStyle/>
        <a:p>
          <a:endParaRPr lang="en-US"/>
        </a:p>
      </dgm:t>
    </dgm:pt>
    <dgm:pt modelId="{7ADE6B47-D534-4819-8C3A-21E914A64B5D}" type="sibTrans" cxnId="{B162AFD0-36E4-475F-A990-87922FCFB277}">
      <dgm:prSet/>
      <dgm:spPr/>
      <dgm:t>
        <a:bodyPr/>
        <a:lstStyle/>
        <a:p>
          <a:endParaRPr lang="en-US"/>
        </a:p>
      </dgm:t>
    </dgm:pt>
    <dgm:pt modelId="{1DBC8209-686A-4CAC-BF88-BA68E287B920}">
      <dgm:prSet/>
      <dgm:spPr/>
      <dgm:t>
        <a:bodyPr/>
        <a:lstStyle/>
        <a:p>
          <a:r>
            <a:rPr lang="en-US" b="1" dirty="0" smtClean="0"/>
            <a:t>Comprendiendo el cuerpo</a:t>
          </a:r>
          <a:endParaRPr lang="en-US" dirty="0"/>
        </a:p>
      </dgm:t>
    </dgm:pt>
    <dgm:pt modelId="{A442DA81-9780-4088-9F70-6268A5AA8250}" type="parTrans" cxnId="{A4A57592-B684-42B8-8878-499CEF29341F}">
      <dgm:prSet/>
      <dgm:spPr/>
      <dgm:t>
        <a:bodyPr/>
        <a:lstStyle/>
        <a:p>
          <a:endParaRPr lang="en-US"/>
        </a:p>
      </dgm:t>
    </dgm:pt>
    <dgm:pt modelId="{0AA7AED2-9C5F-4F41-933F-9F0A2A298071}" type="sibTrans" cxnId="{A4A57592-B684-42B8-8878-499CEF29341F}">
      <dgm:prSet/>
      <dgm:spPr/>
      <dgm:t>
        <a:bodyPr/>
        <a:lstStyle/>
        <a:p>
          <a:endParaRPr lang="en-US"/>
        </a:p>
      </dgm:t>
    </dgm:pt>
    <dgm:pt modelId="{59532F2C-B21E-47B3-9D30-0438D980225D}">
      <dgm:prSet/>
      <dgm:spPr/>
      <dgm:t>
        <a:bodyPr/>
        <a:lstStyle/>
        <a:p>
          <a:r>
            <a:rPr lang="es-ES" dirty="0" smtClean="0"/>
            <a:t>Identifica  correctamente las partes del cuerpo del sistema reproductivo.
Identifica a un adulto de confianza para obtener más información sobre la salud de los adolescentes.</a:t>
          </a:r>
          <a:endParaRPr lang="en-US" dirty="0"/>
        </a:p>
      </dgm:t>
    </dgm:pt>
    <dgm:pt modelId="{CD5ECF26-6B03-445F-AE53-2BD9B1FB286B}" type="parTrans" cxnId="{1007EA71-9F2B-42EC-81C7-91E7FB75243D}">
      <dgm:prSet/>
      <dgm:spPr/>
      <dgm:t>
        <a:bodyPr/>
        <a:lstStyle/>
        <a:p>
          <a:endParaRPr lang="en-US"/>
        </a:p>
      </dgm:t>
    </dgm:pt>
    <dgm:pt modelId="{84A69912-71AE-407E-840F-7493E0746EFA}" type="sibTrans" cxnId="{1007EA71-9F2B-42EC-81C7-91E7FB75243D}">
      <dgm:prSet/>
      <dgm:spPr/>
      <dgm:t>
        <a:bodyPr/>
        <a:lstStyle/>
        <a:p>
          <a:endParaRPr lang="en-US"/>
        </a:p>
      </dgm:t>
    </dgm:pt>
    <dgm:pt modelId="{BC72EA95-6781-4019-9E0F-6B63BB268363}">
      <dgm:prSet/>
      <dgm:spPr/>
      <dgm:t>
        <a:bodyPr/>
        <a:lstStyle/>
        <a:p>
          <a:r>
            <a:rPr lang="en-US" b="1" dirty="0" smtClean="0"/>
            <a:t>Amistad</a:t>
          </a:r>
          <a:endParaRPr lang="en-US" dirty="0"/>
        </a:p>
      </dgm:t>
    </dgm:pt>
    <dgm:pt modelId="{EA683CEC-C1F7-4E89-A15B-1CB2D34AE018}" type="parTrans" cxnId="{97DAE4FF-A1EB-4B48-B436-91315A0ACEAB}">
      <dgm:prSet/>
      <dgm:spPr/>
      <dgm:t>
        <a:bodyPr/>
        <a:lstStyle/>
        <a:p>
          <a:endParaRPr lang="en-US"/>
        </a:p>
      </dgm:t>
    </dgm:pt>
    <dgm:pt modelId="{EA9C5F05-DA1C-4009-BCB3-87B5E54B1358}" type="sibTrans" cxnId="{97DAE4FF-A1EB-4B48-B436-91315A0ACEAB}">
      <dgm:prSet/>
      <dgm:spPr/>
      <dgm:t>
        <a:bodyPr/>
        <a:lstStyle/>
        <a:p>
          <a:endParaRPr lang="en-US"/>
        </a:p>
      </dgm:t>
    </dgm:pt>
    <dgm:pt modelId="{BE464FB1-1712-421B-AD77-BBE503F93F8A}">
      <dgm:prSet/>
      <dgm:spPr/>
      <dgm:t>
        <a:bodyPr/>
        <a:lstStyle/>
        <a:p>
          <a:r>
            <a:rPr lang="es-ES" dirty="0" smtClean="0"/>
            <a:t>Describe las características saludables y no saludables de las relaciones.
Define consentimiento.
Identifica a un adulto de confianza.</a:t>
          </a:r>
          <a:endParaRPr lang="en-US" dirty="0"/>
        </a:p>
      </dgm:t>
    </dgm:pt>
    <dgm:pt modelId="{D72B76E8-2698-4FB4-8999-0A97624D79EC}" type="parTrans" cxnId="{76B44A4A-F94F-4478-8204-73D67FE4C9C8}">
      <dgm:prSet/>
      <dgm:spPr/>
      <dgm:t>
        <a:bodyPr/>
        <a:lstStyle/>
        <a:p>
          <a:endParaRPr lang="en-US"/>
        </a:p>
      </dgm:t>
    </dgm:pt>
    <dgm:pt modelId="{1D35752E-94A8-48F0-94F9-0E3702BBCCDC}" type="sibTrans" cxnId="{76B44A4A-F94F-4478-8204-73D67FE4C9C8}">
      <dgm:prSet/>
      <dgm:spPr/>
      <dgm:t>
        <a:bodyPr/>
        <a:lstStyle/>
        <a:p>
          <a:endParaRPr lang="en-US"/>
        </a:p>
      </dgm:t>
    </dgm:pt>
    <dgm:pt modelId="{87DD52FC-3FA7-444B-BF20-861A41C62388}">
      <dgm:prSet/>
      <dgm:spPr/>
      <dgm:t>
        <a:bodyPr/>
        <a:lstStyle/>
        <a:p>
          <a:r>
            <a:rPr lang="es-ES" dirty="0" smtClean="0"/>
            <a:t>Identifica a un adulto de confianza para obtener más información sobre la pubertad.</a:t>
          </a:r>
          <a:endParaRPr lang="en-US" dirty="0"/>
        </a:p>
      </dgm:t>
    </dgm:pt>
    <dgm:pt modelId="{1B1106A0-8EC1-4B07-B76F-E85AA0DA9D23}" type="parTrans" cxnId="{73E64442-1D67-4D4E-A0C4-CA857ADE5157}">
      <dgm:prSet/>
      <dgm:spPr/>
    </dgm:pt>
    <dgm:pt modelId="{5644162D-2441-469C-AD41-A055BCEBBBB3}" type="sibTrans" cxnId="{73E64442-1D67-4D4E-A0C4-CA857ADE5157}">
      <dgm:prSet/>
      <dgm:spPr/>
    </dgm:pt>
    <dgm:pt modelId="{A52EDE0F-605E-4EDD-BCF9-70EC2039DF90}" type="pres">
      <dgm:prSet presAssocID="{1F40DE1D-B62C-4EAE-AD12-0B5875787497}" presName="Name0" presStyleCnt="0">
        <dgm:presLayoutVars>
          <dgm:dir/>
          <dgm:animLvl val="lvl"/>
          <dgm:resizeHandles val="exact"/>
        </dgm:presLayoutVars>
      </dgm:prSet>
      <dgm:spPr/>
      <dgm:t>
        <a:bodyPr/>
        <a:lstStyle/>
        <a:p>
          <a:endParaRPr lang="en-US"/>
        </a:p>
      </dgm:t>
    </dgm:pt>
    <dgm:pt modelId="{202F3757-4634-47E9-9E78-8A3A103B0207}" type="pres">
      <dgm:prSet presAssocID="{EAEDC527-00B2-497A-91E7-5AA1469ADC7F}" presName="composite" presStyleCnt="0"/>
      <dgm:spPr/>
    </dgm:pt>
    <dgm:pt modelId="{346A6AED-23A2-44D0-9531-6A3F0C0B97F6}" type="pres">
      <dgm:prSet presAssocID="{EAEDC527-00B2-497A-91E7-5AA1469ADC7F}" presName="parTx" presStyleLbl="alignNode1" presStyleIdx="0" presStyleCnt="3">
        <dgm:presLayoutVars>
          <dgm:chMax val="0"/>
          <dgm:chPref val="0"/>
          <dgm:bulletEnabled val="1"/>
        </dgm:presLayoutVars>
      </dgm:prSet>
      <dgm:spPr/>
      <dgm:t>
        <a:bodyPr/>
        <a:lstStyle/>
        <a:p>
          <a:endParaRPr lang="en-US"/>
        </a:p>
      </dgm:t>
    </dgm:pt>
    <dgm:pt modelId="{7EA51233-3A41-4022-864E-F2A6F26B303E}" type="pres">
      <dgm:prSet presAssocID="{EAEDC527-00B2-497A-91E7-5AA1469ADC7F}" presName="desTx" presStyleLbl="alignAccFollowNode1" presStyleIdx="0" presStyleCnt="3">
        <dgm:presLayoutVars>
          <dgm:bulletEnabled val="1"/>
        </dgm:presLayoutVars>
      </dgm:prSet>
      <dgm:spPr/>
      <dgm:t>
        <a:bodyPr/>
        <a:lstStyle/>
        <a:p>
          <a:endParaRPr lang="en-US"/>
        </a:p>
      </dgm:t>
    </dgm:pt>
    <dgm:pt modelId="{A2C5E4BB-64E1-4DBD-A382-ACFC5FFBC877}" type="pres">
      <dgm:prSet presAssocID="{B668AA97-DBBA-4F28-8A4E-B7303A8D29E6}" presName="space" presStyleCnt="0"/>
      <dgm:spPr/>
    </dgm:pt>
    <dgm:pt modelId="{584C1B92-3255-45B3-8485-C4DF62E5BB15}" type="pres">
      <dgm:prSet presAssocID="{1DBC8209-686A-4CAC-BF88-BA68E287B920}" presName="composite" presStyleCnt="0"/>
      <dgm:spPr/>
    </dgm:pt>
    <dgm:pt modelId="{11FAE8D8-20B7-4818-872F-35B4D7A8996F}" type="pres">
      <dgm:prSet presAssocID="{1DBC8209-686A-4CAC-BF88-BA68E287B920}" presName="parTx" presStyleLbl="alignNode1" presStyleIdx="1" presStyleCnt="3" custLinFactNeighborX="1377" custLinFactNeighborY="520">
        <dgm:presLayoutVars>
          <dgm:chMax val="0"/>
          <dgm:chPref val="0"/>
          <dgm:bulletEnabled val="1"/>
        </dgm:presLayoutVars>
      </dgm:prSet>
      <dgm:spPr/>
      <dgm:t>
        <a:bodyPr/>
        <a:lstStyle/>
        <a:p>
          <a:endParaRPr lang="en-US"/>
        </a:p>
      </dgm:t>
    </dgm:pt>
    <dgm:pt modelId="{956AE716-31BC-4FC5-A3D4-6A9527AB984A}" type="pres">
      <dgm:prSet presAssocID="{1DBC8209-686A-4CAC-BF88-BA68E287B920}" presName="desTx" presStyleLbl="alignAccFollowNode1" presStyleIdx="1" presStyleCnt="3">
        <dgm:presLayoutVars>
          <dgm:bulletEnabled val="1"/>
        </dgm:presLayoutVars>
      </dgm:prSet>
      <dgm:spPr/>
      <dgm:t>
        <a:bodyPr/>
        <a:lstStyle/>
        <a:p>
          <a:endParaRPr lang="en-US"/>
        </a:p>
      </dgm:t>
    </dgm:pt>
    <dgm:pt modelId="{4071D8BD-6A8B-4019-B0B3-1E714E457BE7}" type="pres">
      <dgm:prSet presAssocID="{0AA7AED2-9C5F-4F41-933F-9F0A2A298071}" presName="space" presStyleCnt="0"/>
      <dgm:spPr/>
    </dgm:pt>
    <dgm:pt modelId="{D8ED5266-8EF9-4E9D-B0E6-8D33FE827B56}" type="pres">
      <dgm:prSet presAssocID="{BC72EA95-6781-4019-9E0F-6B63BB268363}" presName="composite" presStyleCnt="0"/>
      <dgm:spPr/>
    </dgm:pt>
    <dgm:pt modelId="{B2D40D8D-3B88-477D-9BD7-2A2639EDE5AB}" type="pres">
      <dgm:prSet presAssocID="{BC72EA95-6781-4019-9E0F-6B63BB268363}" presName="parTx" presStyleLbl="alignNode1" presStyleIdx="2" presStyleCnt="3">
        <dgm:presLayoutVars>
          <dgm:chMax val="0"/>
          <dgm:chPref val="0"/>
          <dgm:bulletEnabled val="1"/>
        </dgm:presLayoutVars>
      </dgm:prSet>
      <dgm:spPr/>
      <dgm:t>
        <a:bodyPr/>
        <a:lstStyle/>
        <a:p>
          <a:endParaRPr lang="en-US"/>
        </a:p>
      </dgm:t>
    </dgm:pt>
    <dgm:pt modelId="{36853A99-52A0-4F27-8250-05237DACB4A1}" type="pres">
      <dgm:prSet presAssocID="{BC72EA95-6781-4019-9E0F-6B63BB268363}" presName="desTx" presStyleLbl="alignAccFollowNode1" presStyleIdx="2" presStyleCnt="3">
        <dgm:presLayoutVars>
          <dgm:bulletEnabled val="1"/>
        </dgm:presLayoutVars>
      </dgm:prSet>
      <dgm:spPr/>
      <dgm:t>
        <a:bodyPr/>
        <a:lstStyle/>
        <a:p>
          <a:endParaRPr lang="en-US"/>
        </a:p>
      </dgm:t>
    </dgm:pt>
  </dgm:ptLst>
  <dgm:cxnLst>
    <dgm:cxn modelId="{1007EA71-9F2B-42EC-81C7-91E7FB75243D}" srcId="{1DBC8209-686A-4CAC-BF88-BA68E287B920}" destId="{59532F2C-B21E-47B3-9D30-0438D980225D}" srcOrd="0" destOrd="0" parTransId="{CD5ECF26-6B03-445F-AE53-2BD9B1FB286B}" sibTransId="{84A69912-71AE-407E-840F-7493E0746EFA}"/>
    <dgm:cxn modelId="{4667634A-B13A-44DD-B80A-C9569B994F25}" type="presOf" srcId="{F29EC9B9-F2C5-491B-88BD-FD7881AF9C36}" destId="{7EA51233-3A41-4022-864E-F2A6F26B303E}" srcOrd="0" destOrd="0" presId="urn:microsoft.com/office/officeart/2005/8/layout/hList1"/>
    <dgm:cxn modelId="{45F3F550-A420-4607-861B-DFCEBE7CC30F}" type="presOf" srcId="{1F40DE1D-B62C-4EAE-AD12-0B5875787497}" destId="{A52EDE0F-605E-4EDD-BCF9-70EC2039DF90}" srcOrd="0" destOrd="0" presId="urn:microsoft.com/office/officeart/2005/8/layout/hList1"/>
    <dgm:cxn modelId="{A4A57592-B684-42B8-8878-499CEF29341F}" srcId="{1F40DE1D-B62C-4EAE-AD12-0B5875787497}" destId="{1DBC8209-686A-4CAC-BF88-BA68E287B920}" srcOrd="1" destOrd="0" parTransId="{A442DA81-9780-4088-9F70-6268A5AA8250}" sibTransId="{0AA7AED2-9C5F-4F41-933F-9F0A2A298071}"/>
    <dgm:cxn modelId="{97DAE4FF-A1EB-4B48-B436-91315A0ACEAB}" srcId="{1F40DE1D-B62C-4EAE-AD12-0B5875787497}" destId="{BC72EA95-6781-4019-9E0F-6B63BB268363}" srcOrd="2" destOrd="0" parTransId="{EA683CEC-C1F7-4E89-A15B-1CB2D34AE018}" sibTransId="{EA9C5F05-DA1C-4009-BCB3-87B5E54B1358}"/>
    <dgm:cxn modelId="{AE71FB88-2224-4E8E-8645-69519D0D0A70}" type="presOf" srcId="{BC72EA95-6781-4019-9E0F-6B63BB268363}" destId="{B2D40D8D-3B88-477D-9BD7-2A2639EDE5AB}" srcOrd="0" destOrd="0" presId="urn:microsoft.com/office/officeart/2005/8/layout/hList1"/>
    <dgm:cxn modelId="{B162AFD0-36E4-475F-A990-87922FCFB277}" srcId="{EAEDC527-00B2-497A-91E7-5AA1469ADC7F}" destId="{F29EC9B9-F2C5-491B-88BD-FD7881AF9C36}" srcOrd="0" destOrd="0" parTransId="{FEF71A90-9CD1-4D85-8696-E7C01B2F96C7}" sibTransId="{7ADE6B47-D534-4819-8C3A-21E914A64B5D}"/>
    <dgm:cxn modelId="{73E64442-1D67-4D4E-A0C4-CA857ADE5157}" srcId="{EAEDC527-00B2-497A-91E7-5AA1469ADC7F}" destId="{87DD52FC-3FA7-444B-BF20-861A41C62388}" srcOrd="1" destOrd="0" parTransId="{1B1106A0-8EC1-4B07-B76F-E85AA0DA9D23}" sibTransId="{5644162D-2441-469C-AD41-A055BCEBBBB3}"/>
    <dgm:cxn modelId="{72CBD268-085B-4B34-84CE-B1AA09051530}" type="presOf" srcId="{EAEDC527-00B2-497A-91E7-5AA1469ADC7F}" destId="{346A6AED-23A2-44D0-9531-6A3F0C0B97F6}" srcOrd="0" destOrd="0" presId="urn:microsoft.com/office/officeart/2005/8/layout/hList1"/>
    <dgm:cxn modelId="{A9E6E444-301C-4C77-A9C5-22E09A36230C}" type="presOf" srcId="{BE464FB1-1712-421B-AD77-BBE503F93F8A}" destId="{36853A99-52A0-4F27-8250-05237DACB4A1}" srcOrd="0" destOrd="0" presId="urn:microsoft.com/office/officeart/2005/8/layout/hList1"/>
    <dgm:cxn modelId="{D74E6606-C825-4B00-AB78-A69F41AF9EA3}" type="presOf" srcId="{1DBC8209-686A-4CAC-BF88-BA68E287B920}" destId="{11FAE8D8-20B7-4818-872F-35B4D7A8996F}" srcOrd="0" destOrd="0" presId="urn:microsoft.com/office/officeart/2005/8/layout/hList1"/>
    <dgm:cxn modelId="{CF54FA02-B68B-4DE1-B2FD-6B09FAA7384E}" srcId="{1F40DE1D-B62C-4EAE-AD12-0B5875787497}" destId="{EAEDC527-00B2-497A-91E7-5AA1469ADC7F}" srcOrd="0" destOrd="0" parTransId="{2B37B00A-2D5F-418E-8C40-2F9F43B7DED5}" sibTransId="{B668AA97-DBBA-4F28-8A4E-B7303A8D29E6}"/>
    <dgm:cxn modelId="{91248601-5BA0-4431-A614-4F664EA54593}" type="presOf" srcId="{87DD52FC-3FA7-444B-BF20-861A41C62388}" destId="{7EA51233-3A41-4022-864E-F2A6F26B303E}" srcOrd="0" destOrd="1" presId="urn:microsoft.com/office/officeart/2005/8/layout/hList1"/>
    <dgm:cxn modelId="{76B44A4A-F94F-4478-8204-73D67FE4C9C8}" srcId="{BC72EA95-6781-4019-9E0F-6B63BB268363}" destId="{BE464FB1-1712-421B-AD77-BBE503F93F8A}" srcOrd="0" destOrd="0" parTransId="{D72B76E8-2698-4FB4-8999-0A97624D79EC}" sibTransId="{1D35752E-94A8-48F0-94F9-0E3702BBCCDC}"/>
    <dgm:cxn modelId="{207B6366-E3C1-48A2-901C-F2A97D3811F1}" type="presOf" srcId="{59532F2C-B21E-47B3-9D30-0438D980225D}" destId="{956AE716-31BC-4FC5-A3D4-6A9527AB984A}" srcOrd="0" destOrd="0" presId="urn:microsoft.com/office/officeart/2005/8/layout/hList1"/>
    <dgm:cxn modelId="{DD774446-3F24-44D4-B591-82B5D979318A}" type="presParOf" srcId="{A52EDE0F-605E-4EDD-BCF9-70EC2039DF90}" destId="{202F3757-4634-47E9-9E78-8A3A103B0207}" srcOrd="0" destOrd="0" presId="urn:microsoft.com/office/officeart/2005/8/layout/hList1"/>
    <dgm:cxn modelId="{83E22E49-4051-4859-B529-DC60103E3DB0}" type="presParOf" srcId="{202F3757-4634-47E9-9E78-8A3A103B0207}" destId="{346A6AED-23A2-44D0-9531-6A3F0C0B97F6}" srcOrd="0" destOrd="0" presId="urn:microsoft.com/office/officeart/2005/8/layout/hList1"/>
    <dgm:cxn modelId="{24732793-5B14-4E12-9D3B-C5D2B13DE991}" type="presParOf" srcId="{202F3757-4634-47E9-9E78-8A3A103B0207}" destId="{7EA51233-3A41-4022-864E-F2A6F26B303E}" srcOrd="1" destOrd="0" presId="urn:microsoft.com/office/officeart/2005/8/layout/hList1"/>
    <dgm:cxn modelId="{9BA1744A-741D-4CD1-A245-AF865221CF05}" type="presParOf" srcId="{A52EDE0F-605E-4EDD-BCF9-70EC2039DF90}" destId="{A2C5E4BB-64E1-4DBD-A382-ACFC5FFBC877}" srcOrd="1" destOrd="0" presId="urn:microsoft.com/office/officeart/2005/8/layout/hList1"/>
    <dgm:cxn modelId="{3CC2D6FB-26EF-420B-9A1C-FECE8BDB79FB}" type="presParOf" srcId="{A52EDE0F-605E-4EDD-BCF9-70EC2039DF90}" destId="{584C1B92-3255-45B3-8485-C4DF62E5BB15}" srcOrd="2" destOrd="0" presId="urn:microsoft.com/office/officeart/2005/8/layout/hList1"/>
    <dgm:cxn modelId="{DA8237A3-AB02-4900-B29A-E8102404421F}" type="presParOf" srcId="{584C1B92-3255-45B3-8485-C4DF62E5BB15}" destId="{11FAE8D8-20B7-4818-872F-35B4D7A8996F}" srcOrd="0" destOrd="0" presId="urn:microsoft.com/office/officeart/2005/8/layout/hList1"/>
    <dgm:cxn modelId="{974F86ED-4366-4D31-AF92-E42422154E8F}" type="presParOf" srcId="{584C1B92-3255-45B3-8485-C4DF62E5BB15}" destId="{956AE716-31BC-4FC5-A3D4-6A9527AB984A}" srcOrd="1" destOrd="0" presId="urn:microsoft.com/office/officeart/2005/8/layout/hList1"/>
    <dgm:cxn modelId="{83B36F55-22EE-4D8E-A12A-4DDC8EFD2390}" type="presParOf" srcId="{A52EDE0F-605E-4EDD-BCF9-70EC2039DF90}" destId="{4071D8BD-6A8B-4019-B0B3-1E714E457BE7}" srcOrd="3" destOrd="0" presId="urn:microsoft.com/office/officeart/2005/8/layout/hList1"/>
    <dgm:cxn modelId="{1B6C639B-CB6E-4E15-BAE5-C4F18F6E7B3F}" type="presParOf" srcId="{A52EDE0F-605E-4EDD-BCF9-70EC2039DF90}" destId="{D8ED5266-8EF9-4E9D-B0E6-8D33FE827B56}" srcOrd="4" destOrd="0" presId="urn:microsoft.com/office/officeart/2005/8/layout/hList1"/>
    <dgm:cxn modelId="{C1A40B0B-B37F-4000-B69D-7F88356C13A1}" type="presParOf" srcId="{D8ED5266-8EF9-4E9D-B0E6-8D33FE827B56}" destId="{B2D40D8D-3B88-477D-9BD7-2A2639EDE5AB}" srcOrd="0" destOrd="0" presId="urn:microsoft.com/office/officeart/2005/8/layout/hList1"/>
    <dgm:cxn modelId="{91831E52-D571-4305-97D4-34675EBC7E73}" type="presParOf" srcId="{D8ED5266-8EF9-4E9D-B0E6-8D33FE827B56}" destId="{36853A99-52A0-4F27-8250-05237DACB4A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37F660-C050-46EF-A5E9-ED59324805E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0CF36F9A-CA22-4649-A9AD-EFA0B6AE4C5C}">
      <dgm:prSet/>
      <dgm:spPr/>
      <dgm:t>
        <a:bodyPr/>
        <a:lstStyle/>
        <a:p>
          <a:r>
            <a:rPr lang="en-US" b="1" dirty="0" smtClean="0"/>
            <a:t>Pubertad</a:t>
          </a:r>
          <a:endParaRPr lang="en-US" dirty="0"/>
        </a:p>
      </dgm:t>
    </dgm:pt>
    <dgm:pt modelId="{A0F72A1A-3773-4FB1-A73C-5313E2FAF24F}" type="parTrans" cxnId="{CCF6F314-5159-45BC-B921-4DE872FE3579}">
      <dgm:prSet/>
      <dgm:spPr/>
      <dgm:t>
        <a:bodyPr/>
        <a:lstStyle/>
        <a:p>
          <a:endParaRPr lang="en-US"/>
        </a:p>
      </dgm:t>
    </dgm:pt>
    <dgm:pt modelId="{9C617886-D846-4843-A72C-BB26D1538A22}" type="sibTrans" cxnId="{CCF6F314-5159-45BC-B921-4DE872FE3579}">
      <dgm:prSet/>
      <dgm:spPr/>
      <dgm:t>
        <a:bodyPr/>
        <a:lstStyle/>
        <a:p>
          <a:endParaRPr lang="en-US"/>
        </a:p>
      </dgm:t>
    </dgm:pt>
    <dgm:pt modelId="{C3EDD7FD-4079-48F1-8019-1DDBF7FB2109}">
      <dgm:prSet/>
      <dgm:spPr/>
      <dgm:t>
        <a:bodyPr/>
        <a:lstStyle/>
        <a:p>
          <a:r>
            <a:rPr lang="es-ES" dirty="0" smtClean="0"/>
            <a:t>Describe cómo la pubertad prepara el cuerpo para reproducirse.
Describe el proceso de reproducción humana y qué células participan en el proceso.
Define el término abstinencia.
Identifica a un adulto de confianza.</a:t>
          </a:r>
          <a:endParaRPr lang="en-US" dirty="0"/>
        </a:p>
      </dgm:t>
    </dgm:pt>
    <dgm:pt modelId="{54954404-3921-4CE2-A12C-50397D7482DC}" type="parTrans" cxnId="{7FBDF0EC-50DE-498B-A429-7BA32AC220A4}">
      <dgm:prSet/>
      <dgm:spPr/>
      <dgm:t>
        <a:bodyPr/>
        <a:lstStyle/>
        <a:p>
          <a:endParaRPr lang="en-US"/>
        </a:p>
      </dgm:t>
    </dgm:pt>
    <dgm:pt modelId="{EA1A6FF6-1F8B-4C4C-9A69-039A42D79891}" type="sibTrans" cxnId="{7FBDF0EC-50DE-498B-A429-7BA32AC220A4}">
      <dgm:prSet/>
      <dgm:spPr/>
      <dgm:t>
        <a:bodyPr/>
        <a:lstStyle/>
        <a:p>
          <a:endParaRPr lang="en-US"/>
        </a:p>
      </dgm:t>
    </dgm:pt>
    <dgm:pt modelId="{13ED67D3-E962-4186-8932-36681FFFE66D}">
      <dgm:prSet/>
      <dgm:spPr/>
      <dgm:t>
        <a:bodyPr/>
        <a:lstStyle/>
        <a:p>
          <a:r>
            <a:rPr lang="en-US" b="1" dirty="0" smtClean="0"/>
            <a:t>Comunicación y Límites </a:t>
          </a:r>
          <a:endParaRPr lang="en-US" dirty="0"/>
        </a:p>
      </dgm:t>
    </dgm:pt>
    <dgm:pt modelId="{95D42075-7E80-4292-9A96-3B5B8FAC63C0}" type="parTrans" cxnId="{F13D84F2-E95E-4C33-828F-0F56A83EB240}">
      <dgm:prSet/>
      <dgm:spPr/>
      <dgm:t>
        <a:bodyPr/>
        <a:lstStyle/>
        <a:p>
          <a:endParaRPr lang="en-US"/>
        </a:p>
      </dgm:t>
    </dgm:pt>
    <dgm:pt modelId="{0D69B85E-2330-49F6-A294-7A47828AA248}" type="sibTrans" cxnId="{F13D84F2-E95E-4C33-828F-0F56A83EB240}">
      <dgm:prSet/>
      <dgm:spPr/>
      <dgm:t>
        <a:bodyPr/>
        <a:lstStyle/>
        <a:p>
          <a:endParaRPr lang="en-US"/>
        </a:p>
      </dgm:t>
    </dgm:pt>
    <dgm:pt modelId="{FEF1A89F-7F89-4A90-9060-DD0A541C98AC}">
      <dgm:prSet/>
      <dgm:spPr/>
      <dgm:t>
        <a:bodyPr/>
        <a:lstStyle/>
        <a:p>
          <a:r>
            <a:rPr lang="es-ES" dirty="0" smtClean="0"/>
            <a:t>Demuestra rechazo a la presión de sus compañeros.
Define límites personales.
Comprende y respeta los límites de los demás.
Define el consentimiento.
Nombra un recurso donde reportar una agresión.
Identifica a un adulto de confianza.</a:t>
          </a:r>
          <a:endParaRPr lang="en-US" dirty="0"/>
        </a:p>
      </dgm:t>
    </dgm:pt>
    <dgm:pt modelId="{31EECACF-D291-4D0A-BD1E-25B16EE512E4}" type="parTrans" cxnId="{0352310C-04F8-4D38-B19D-6BBD7CB835C7}">
      <dgm:prSet/>
      <dgm:spPr/>
      <dgm:t>
        <a:bodyPr/>
        <a:lstStyle/>
        <a:p>
          <a:endParaRPr lang="en-US"/>
        </a:p>
      </dgm:t>
    </dgm:pt>
    <dgm:pt modelId="{DE014BD2-C374-46DF-9B1C-6C69C7864130}" type="sibTrans" cxnId="{0352310C-04F8-4D38-B19D-6BBD7CB835C7}">
      <dgm:prSet/>
      <dgm:spPr/>
      <dgm:t>
        <a:bodyPr/>
        <a:lstStyle/>
        <a:p>
          <a:endParaRPr lang="en-US"/>
        </a:p>
      </dgm:t>
    </dgm:pt>
    <dgm:pt modelId="{736D4413-EFC6-4995-9279-5AAA6A99702C}">
      <dgm:prSet/>
      <dgm:spPr/>
      <dgm:t>
        <a:bodyPr/>
        <a:lstStyle/>
        <a:p>
          <a:r>
            <a:rPr lang="en-US" b="1" dirty="0" smtClean="0"/>
            <a:t>Sistema Reproductivo</a:t>
          </a:r>
          <a:endParaRPr lang="en-US" dirty="0"/>
        </a:p>
      </dgm:t>
    </dgm:pt>
    <dgm:pt modelId="{4466A4C8-0720-4FFB-833F-77B0F56088DC}" type="parTrans" cxnId="{D6B7D5EA-0B9F-480C-8CD5-E51A7FE047C9}">
      <dgm:prSet/>
      <dgm:spPr/>
      <dgm:t>
        <a:bodyPr/>
        <a:lstStyle/>
        <a:p>
          <a:endParaRPr lang="en-US"/>
        </a:p>
      </dgm:t>
    </dgm:pt>
    <dgm:pt modelId="{67E0B4C3-2F05-4037-8B36-938633AD11BA}" type="sibTrans" cxnId="{D6B7D5EA-0B9F-480C-8CD5-E51A7FE047C9}">
      <dgm:prSet/>
      <dgm:spPr/>
      <dgm:t>
        <a:bodyPr/>
        <a:lstStyle/>
        <a:p>
          <a:endParaRPr lang="en-US"/>
        </a:p>
      </dgm:t>
    </dgm:pt>
    <dgm:pt modelId="{A2A6E235-DADC-4FBF-8FFF-919BAF500B04}">
      <dgm:prSet/>
      <dgm:spPr/>
      <dgm:t>
        <a:bodyPr/>
        <a:lstStyle/>
        <a:p>
          <a:r>
            <a:rPr lang="es-ES" dirty="0" smtClean="0"/>
            <a:t>Nombra  y describe  correctamente las funciones de los aparatos reproductores.
Identifica  a un adulto de confianza</a:t>
          </a:r>
          <a:endParaRPr lang="en-US" dirty="0"/>
        </a:p>
      </dgm:t>
    </dgm:pt>
    <dgm:pt modelId="{F6C1156D-3880-4FAE-B10E-B290EE2BC2AF}" type="parTrans" cxnId="{BF91AE7E-6630-4878-B5C3-79D9E8187BCD}">
      <dgm:prSet/>
      <dgm:spPr/>
      <dgm:t>
        <a:bodyPr/>
        <a:lstStyle/>
        <a:p>
          <a:endParaRPr lang="en-US"/>
        </a:p>
      </dgm:t>
    </dgm:pt>
    <dgm:pt modelId="{E2B18639-E40D-4042-86DE-CB3D818BC209}" type="sibTrans" cxnId="{BF91AE7E-6630-4878-B5C3-79D9E8187BCD}">
      <dgm:prSet/>
      <dgm:spPr/>
      <dgm:t>
        <a:bodyPr/>
        <a:lstStyle/>
        <a:p>
          <a:endParaRPr lang="en-US"/>
        </a:p>
      </dgm:t>
    </dgm:pt>
    <dgm:pt modelId="{6B632321-138E-4F54-8FE2-886332E5F8F6}">
      <dgm:prSet/>
      <dgm:spPr/>
      <dgm:t>
        <a:bodyPr/>
        <a:lstStyle/>
        <a:p>
          <a:r>
            <a:rPr lang="en-US" b="1" dirty="0" smtClean="0"/>
            <a:t>Gustar y Amar </a:t>
          </a:r>
          <a:endParaRPr lang="en-US" dirty="0"/>
        </a:p>
      </dgm:t>
    </dgm:pt>
    <dgm:pt modelId="{C96809E6-7549-42C9-8081-998C535A9649}" type="parTrans" cxnId="{0F1CE8C4-469B-470F-AFEC-38212953DA2E}">
      <dgm:prSet/>
      <dgm:spPr/>
      <dgm:t>
        <a:bodyPr/>
        <a:lstStyle/>
        <a:p>
          <a:endParaRPr lang="en-US"/>
        </a:p>
      </dgm:t>
    </dgm:pt>
    <dgm:pt modelId="{BB35B6B0-7570-40D3-B6B1-F820E460AC7E}" type="sibTrans" cxnId="{0F1CE8C4-469B-470F-AFEC-38212953DA2E}">
      <dgm:prSet/>
      <dgm:spPr/>
      <dgm:t>
        <a:bodyPr/>
        <a:lstStyle/>
        <a:p>
          <a:endParaRPr lang="en-US"/>
        </a:p>
      </dgm:t>
    </dgm:pt>
    <dgm:pt modelId="{60FA3214-A5FA-470F-8A5C-5A78B17F01BF}">
      <dgm:prSet/>
      <dgm:spPr/>
      <dgm:t>
        <a:bodyPr/>
        <a:lstStyle/>
        <a:p>
          <a:r>
            <a:rPr lang="es-ES" dirty="0" smtClean="0"/>
            <a:t>Define el amor propio.
Describe la diferencia entre agradar y amar.
Diferencia entre orientación sexual e identidad de género.
Identifica a un adulto de confianza.</a:t>
          </a:r>
          <a:endParaRPr lang="en-US" dirty="0"/>
        </a:p>
      </dgm:t>
    </dgm:pt>
    <dgm:pt modelId="{7C5D676C-8BF3-4932-BD40-E69B30B7880D}" type="parTrans" cxnId="{70534911-4FA4-4B73-86A4-12E5993DA9B3}">
      <dgm:prSet/>
      <dgm:spPr/>
      <dgm:t>
        <a:bodyPr/>
        <a:lstStyle/>
        <a:p>
          <a:endParaRPr lang="en-US"/>
        </a:p>
      </dgm:t>
    </dgm:pt>
    <dgm:pt modelId="{A44ED5D5-2576-4E80-8093-4C148EAC2D34}" type="sibTrans" cxnId="{70534911-4FA4-4B73-86A4-12E5993DA9B3}">
      <dgm:prSet/>
      <dgm:spPr/>
      <dgm:t>
        <a:bodyPr/>
        <a:lstStyle/>
        <a:p>
          <a:endParaRPr lang="en-US"/>
        </a:p>
      </dgm:t>
    </dgm:pt>
    <dgm:pt modelId="{86D83467-C70E-4FB7-87F9-15CF7273C2E3}">
      <dgm:prSet/>
      <dgm:spPr/>
      <dgm:t>
        <a:bodyPr/>
        <a:lstStyle/>
        <a:p>
          <a:r>
            <a:rPr lang="en-US" dirty="0" smtClean="0"/>
            <a:t>.</a:t>
          </a:r>
          <a:endParaRPr lang="en-US" dirty="0"/>
        </a:p>
      </dgm:t>
    </dgm:pt>
    <dgm:pt modelId="{27E226D5-9DBB-40C0-B047-A8094F031696}" type="parTrans" cxnId="{74C7B95C-A602-48D7-B57C-DB22B40379B3}">
      <dgm:prSet/>
      <dgm:spPr/>
      <dgm:t>
        <a:bodyPr/>
        <a:lstStyle/>
        <a:p>
          <a:endParaRPr lang="en-US"/>
        </a:p>
      </dgm:t>
    </dgm:pt>
    <dgm:pt modelId="{DCBDD095-6365-4509-8B91-7316F2183784}" type="sibTrans" cxnId="{74C7B95C-A602-48D7-B57C-DB22B40379B3}">
      <dgm:prSet/>
      <dgm:spPr/>
      <dgm:t>
        <a:bodyPr/>
        <a:lstStyle/>
        <a:p>
          <a:endParaRPr lang="en-US"/>
        </a:p>
      </dgm:t>
    </dgm:pt>
    <dgm:pt modelId="{BFFAF3B8-2FB5-4B3D-9895-A5324D219B76}" type="pres">
      <dgm:prSet presAssocID="{7937F660-C050-46EF-A5E9-ED59324805E5}" presName="Name0" presStyleCnt="0">
        <dgm:presLayoutVars>
          <dgm:dir/>
          <dgm:animLvl val="lvl"/>
          <dgm:resizeHandles val="exact"/>
        </dgm:presLayoutVars>
      </dgm:prSet>
      <dgm:spPr/>
      <dgm:t>
        <a:bodyPr/>
        <a:lstStyle/>
        <a:p>
          <a:endParaRPr lang="en-US"/>
        </a:p>
      </dgm:t>
    </dgm:pt>
    <dgm:pt modelId="{8C61639E-C05C-4310-BA6D-08C9B5D30727}" type="pres">
      <dgm:prSet presAssocID="{0CF36F9A-CA22-4649-A9AD-EFA0B6AE4C5C}" presName="composite" presStyleCnt="0"/>
      <dgm:spPr/>
    </dgm:pt>
    <dgm:pt modelId="{16F5C227-1043-420C-A3F7-65CE11B8448F}" type="pres">
      <dgm:prSet presAssocID="{0CF36F9A-CA22-4649-A9AD-EFA0B6AE4C5C}" presName="parTx" presStyleLbl="alignNode1" presStyleIdx="0" presStyleCnt="4">
        <dgm:presLayoutVars>
          <dgm:chMax val="0"/>
          <dgm:chPref val="0"/>
          <dgm:bulletEnabled val="1"/>
        </dgm:presLayoutVars>
      </dgm:prSet>
      <dgm:spPr/>
      <dgm:t>
        <a:bodyPr/>
        <a:lstStyle/>
        <a:p>
          <a:endParaRPr lang="en-US"/>
        </a:p>
      </dgm:t>
    </dgm:pt>
    <dgm:pt modelId="{8751D973-7186-4011-A5EB-AA15130937A8}" type="pres">
      <dgm:prSet presAssocID="{0CF36F9A-CA22-4649-A9AD-EFA0B6AE4C5C}" presName="desTx" presStyleLbl="alignAccFollowNode1" presStyleIdx="0" presStyleCnt="4">
        <dgm:presLayoutVars>
          <dgm:bulletEnabled val="1"/>
        </dgm:presLayoutVars>
      </dgm:prSet>
      <dgm:spPr/>
      <dgm:t>
        <a:bodyPr/>
        <a:lstStyle/>
        <a:p>
          <a:endParaRPr lang="en-US"/>
        </a:p>
      </dgm:t>
    </dgm:pt>
    <dgm:pt modelId="{D4F95DC2-3F75-47E1-AF1A-35FB946CAB51}" type="pres">
      <dgm:prSet presAssocID="{9C617886-D846-4843-A72C-BB26D1538A22}" presName="space" presStyleCnt="0"/>
      <dgm:spPr/>
    </dgm:pt>
    <dgm:pt modelId="{7B109F19-D526-496A-A077-C390022EA722}" type="pres">
      <dgm:prSet presAssocID="{13ED67D3-E962-4186-8932-36681FFFE66D}" presName="composite" presStyleCnt="0"/>
      <dgm:spPr/>
    </dgm:pt>
    <dgm:pt modelId="{A9A0CDEA-DCB9-480F-BFE2-C057BD029247}" type="pres">
      <dgm:prSet presAssocID="{13ED67D3-E962-4186-8932-36681FFFE66D}" presName="parTx" presStyleLbl="alignNode1" presStyleIdx="1" presStyleCnt="4">
        <dgm:presLayoutVars>
          <dgm:chMax val="0"/>
          <dgm:chPref val="0"/>
          <dgm:bulletEnabled val="1"/>
        </dgm:presLayoutVars>
      </dgm:prSet>
      <dgm:spPr/>
      <dgm:t>
        <a:bodyPr/>
        <a:lstStyle/>
        <a:p>
          <a:endParaRPr lang="en-US"/>
        </a:p>
      </dgm:t>
    </dgm:pt>
    <dgm:pt modelId="{C46A0DA7-3850-4710-B387-34F1E88C5F57}" type="pres">
      <dgm:prSet presAssocID="{13ED67D3-E962-4186-8932-36681FFFE66D}" presName="desTx" presStyleLbl="alignAccFollowNode1" presStyleIdx="1" presStyleCnt="4">
        <dgm:presLayoutVars>
          <dgm:bulletEnabled val="1"/>
        </dgm:presLayoutVars>
      </dgm:prSet>
      <dgm:spPr/>
      <dgm:t>
        <a:bodyPr/>
        <a:lstStyle/>
        <a:p>
          <a:endParaRPr lang="en-US"/>
        </a:p>
      </dgm:t>
    </dgm:pt>
    <dgm:pt modelId="{5DA55DDD-E3F0-4424-9AAC-1096CC1B7E26}" type="pres">
      <dgm:prSet presAssocID="{0D69B85E-2330-49F6-A294-7A47828AA248}" presName="space" presStyleCnt="0"/>
      <dgm:spPr/>
    </dgm:pt>
    <dgm:pt modelId="{6F28B46E-00B2-4069-892A-E7D91D195E48}" type="pres">
      <dgm:prSet presAssocID="{736D4413-EFC6-4995-9279-5AAA6A99702C}" presName="composite" presStyleCnt="0"/>
      <dgm:spPr/>
    </dgm:pt>
    <dgm:pt modelId="{C3A44728-BCC8-4483-BC8A-378BEB41CF65}" type="pres">
      <dgm:prSet presAssocID="{736D4413-EFC6-4995-9279-5AAA6A99702C}" presName="parTx" presStyleLbl="alignNode1" presStyleIdx="2" presStyleCnt="4">
        <dgm:presLayoutVars>
          <dgm:chMax val="0"/>
          <dgm:chPref val="0"/>
          <dgm:bulletEnabled val="1"/>
        </dgm:presLayoutVars>
      </dgm:prSet>
      <dgm:spPr/>
      <dgm:t>
        <a:bodyPr/>
        <a:lstStyle/>
        <a:p>
          <a:endParaRPr lang="en-US"/>
        </a:p>
      </dgm:t>
    </dgm:pt>
    <dgm:pt modelId="{EF85B36B-A91B-4C1F-9367-8D054BB7BBED}" type="pres">
      <dgm:prSet presAssocID="{736D4413-EFC6-4995-9279-5AAA6A99702C}" presName="desTx" presStyleLbl="alignAccFollowNode1" presStyleIdx="2" presStyleCnt="4">
        <dgm:presLayoutVars>
          <dgm:bulletEnabled val="1"/>
        </dgm:presLayoutVars>
      </dgm:prSet>
      <dgm:spPr/>
      <dgm:t>
        <a:bodyPr/>
        <a:lstStyle/>
        <a:p>
          <a:endParaRPr lang="en-US"/>
        </a:p>
      </dgm:t>
    </dgm:pt>
    <dgm:pt modelId="{7A023A26-E631-4618-9B20-0264382FD027}" type="pres">
      <dgm:prSet presAssocID="{67E0B4C3-2F05-4037-8B36-938633AD11BA}" presName="space" presStyleCnt="0"/>
      <dgm:spPr/>
    </dgm:pt>
    <dgm:pt modelId="{DA0B2653-3E00-4C3E-BF8A-8DA4F03A83C9}" type="pres">
      <dgm:prSet presAssocID="{6B632321-138E-4F54-8FE2-886332E5F8F6}" presName="composite" presStyleCnt="0"/>
      <dgm:spPr/>
    </dgm:pt>
    <dgm:pt modelId="{F6F0BC12-E008-4D3C-B2F2-995B79B33062}" type="pres">
      <dgm:prSet presAssocID="{6B632321-138E-4F54-8FE2-886332E5F8F6}" presName="parTx" presStyleLbl="alignNode1" presStyleIdx="3" presStyleCnt="4">
        <dgm:presLayoutVars>
          <dgm:chMax val="0"/>
          <dgm:chPref val="0"/>
          <dgm:bulletEnabled val="1"/>
        </dgm:presLayoutVars>
      </dgm:prSet>
      <dgm:spPr/>
      <dgm:t>
        <a:bodyPr/>
        <a:lstStyle/>
        <a:p>
          <a:endParaRPr lang="en-US"/>
        </a:p>
      </dgm:t>
    </dgm:pt>
    <dgm:pt modelId="{7138EE55-1771-4A59-BAB3-47F5D12DE91B}" type="pres">
      <dgm:prSet presAssocID="{6B632321-138E-4F54-8FE2-886332E5F8F6}" presName="desTx" presStyleLbl="alignAccFollowNode1" presStyleIdx="3" presStyleCnt="4">
        <dgm:presLayoutVars>
          <dgm:bulletEnabled val="1"/>
        </dgm:presLayoutVars>
      </dgm:prSet>
      <dgm:spPr/>
      <dgm:t>
        <a:bodyPr/>
        <a:lstStyle/>
        <a:p>
          <a:endParaRPr lang="en-US"/>
        </a:p>
      </dgm:t>
    </dgm:pt>
  </dgm:ptLst>
  <dgm:cxnLst>
    <dgm:cxn modelId="{5DA79DDA-74E0-481F-B3A2-114E69741F16}" type="presOf" srcId="{736D4413-EFC6-4995-9279-5AAA6A99702C}" destId="{C3A44728-BCC8-4483-BC8A-378BEB41CF65}" srcOrd="0" destOrd="0" presId="urn:microsoft.com/office/officeart/2005/8/layout/hList1"/>
    <dgm:cxn modelId="{86F3C369-2DC5-4DE2-8F07-62B63F68FF16}" type="presOf" srcId="{0CF36F9A-CA22-4649-A9AD-EFA0B6AE4C5C}" destId="{16F5C227-1043-420C-A3F7-65CE11B8448F}" srcOrd="0" destOrd="0" presId="urn:microsoft.com/office/officeart/2005/8/layout/hList1"/>
    <dgm:cxn modelId="{0352310C-04F8-4D38-B19D-6BBD7CB835C7}" srcId="{13ED67D3-E962-4186-8932-36681FFFE66D}" destId="{FEF1A89F-7F89-4A90-9060-DD0A541C98AC}" srcOrd="0" destOrd="0" parTransId="{31EECACF-D291-4D0A-BD1E-25B16EE512E4}" sibTransId="{DE014BD2-C374-46DF-9B1C-6C69C7864130}"/>
    <dgm:cxn modelId="{CCF6F314-5159-45BC-B921-4DE872FE3579}" srcId="{7937F660-C050-46EF-A5E9-ED59324805E5}" destId="{0CF36F9A-CA22-4649-A9AD-EFA0B6AE4C5C}" srcOrd="0" destOrd="0" parTransId="{A0F72A1A-3773-4FB1-A73C-5313E2FAF24F}" sibTransId="{9C617886-D846-4843-A72C-BB26D1538A22}"/>
    <dgm:cxn modelId="{0093CAA5-6BC9-45E3-BCA0-06F4E3FE4DDF}" type="presOf" srcId="{FEF1A89F-7F89-4A90-9060-DD0A541C98AC}" destId="{C46A0DA7-3850-4710-B387-34F1E88C5F57}" srcOrd="0" destOrd="0" presId="urn:microsoft.com/office/officeart/2005/8/layout/hList1"/>
    <dgm:cxn modelId="{8E91A754-009D-4CCA-A221-BD280DB3A1E7}" type="presOf" srcId="{A2A6E235-DADC-4FBF-8FFF-919BAF500B04}" destId="{EF85B36B-A91B-4C1F-9367-8D054BB7BBED}" srcOrd="0" destOrd="0" presId="urn:microsoft.com/office/officeart/2005/8/layout/hList1"/>
    <dgm:cxn modelId="{93D213AB-7271-4368-A332-7AE8EB03E990}" type="presOf" srcId="{C3EDD7FD-4079-48F1-8019-1DDBF7FB2109}" destId="{8751D973-7186-4011-A5EB-AA15130937A8}" srcOrd="0" destOrd="0" presId="urn:microsoft.com/office/officeart/2005/8/layout/hList1"/>
    <dgm:cxn modelId="{7FBDF0EC-50DE-498B-A429-7BA32AC220A4}" srcId="{0CF36F9A-CA22-4649-A9AD-EFA0B6AE4C5C}" destId="{C3EDD7FD-4079-48F1-8019-1DDBF7FB2109}" srcOrd="0" destOrd="0" parTransId="{54954404-3921-4CE2-A12C-50397D7482DC}" sibTransId="{EA1A6FF6-1F8B-4C4C-9A69-039A42D79891}"/>
    <dgm:cxn modelId="{2D78F986-3FCC-41B0-ABFB-C9E7A32F54A4}" type="presOf" srcId="{6B632321-138E-4F54-8FE2-886332E5F8F6}" destId="{F6F0BC12-E008-4D3C-B2F2-995B79B33062}" srcOrd="0" destOrd="0" presId="urn:microsoft.com/office/officeart/2005/8/layout/hList1"/>
    <dgm:cxn modelId="{F13D84F2-E95E-4C33-828F-0F56A83EB240}" srcId="{7937F660-C050-46EF-A5E9-ED59324805E5}" destId="{13ED67D3-E962-4186-8932-36681FFFE66D}" srcOrd="1" destOrd="0" parTransId="{95D42075-7E80-4292-9A96-3B5B8FAC63C0}" sibTransId="{0D69B85E-2330-49F6-A294-7A47828AA248}"/>
    <dgm:cxn modelId="{A115DD9C-4555-435B-BA80-BC0921085C3A}" type="presOf" srcId="{86D83467-C70E-4FB7-87F9-15CF7273C2E3}" destId="{EF85B36B-A91B-4C1F-9367-8D054BB7BBED}" srcOrd="0" destOrd="1" presId="urn:microsoft.com/office/officeart/2005/8/layout/hList1"/>
    <dgm:cxn modelId="{7DFB5D74-59ED-4554-A0F2-087E990E743C}" type="presOf" srcId="{60FA3214-A5FA-470F-8A5C-5A78B17F01BF}" destId="{7138EE55-1771-4A59-BAB3-47F5D12DE91B}" srcOrd="0" destOrd="0" presId="urn:microsoft.com/office/officeart/2005/8/layout/hList1"/>
    <dgm:cxn modelId="{74C7B95C-A602-48D7-B57C-DB22B40379B3}" srcId="{736D4413-EFC6-4995-9279-5AAA6A99702C}" destId="{86D83467-C70E-4FB7-87F9-15CF7273C2E3}" srcOrd="1" destOrd="0" parTransId="{27E226D5-9DBB-40C0-B047-A8094F031696}" sibTransId="{DCBDD095-6365-4509-8B91-7316F2183784}"/>
    <dgm:cxn modelId="{0F1CE8C4-469B-470F-AFEC-38212953DA2E}" srcId="{7937F660-C050-46EF-A5E9-ED59324805E5}" destId="{6B632321-138E-4F54-8FE2-886332E5F8F6}" srcOrd="3" destOrd="0" parTransId="{C96809E6-7549-42C9-8081-998C535A9649}" sibTransId="{BB35B6B0-7570-40D3-B6B1-F820E460AC7E}"/>
    <dgm:cxn modelId="{57CCA976-8FC8-469C-8E09-67EC5183B06F}" type="presOf" srcId="{13ED67D3-E962-4186-8932-36681FFFE66D}" destId="{A9A0CDEA-DCB9-480F-BFE2-C057BD029247}" srcOrd="0" destOrd="0" presId="urn:microsoft.com/office/officeart/2005/8/layout/hList1"/>
    <dgm:cxn modelId="{D6B7D5EA-0B9F-480C-8CD5-E51A7FE047C9}" srcId="{7937F660-C050-46EF-A5E9-ED59324805E5}" destId="{736D4413-EFC6-4995-9279-5AAA6A99702C}" srcOrd="2" destOrd="0" parTransId="{4466A4C8-0720-4FFB-833F-77B0F56088DC}" sibTransId="{67E0B4C3-2F05-4037-8B36-938633AD11BA}"/>
    <dgm:cxn modelId="{BF91AE7E-6630-4878-B5C3-79D9E8187BCD}" srcId="{736D4413-EFC6-4995-9279-5AAA6A99702C}" destId="{A2A6E235-DADC-4FBF-8FFF-919BAF500B04}" srcOrd="0" destOrd="0" parTransId="{F6C1156D-3880-4FAE-B10E-B290EE2BC2AF}" sibTransId="{E2B18639-E40D-4042-86DE-CB3D818BC209}"/>
    <dgm:cxn modelId="{70534911-4FA4-4B73-86A4-12E5993DA9B3}" srcId="{6B632321-138E-4F54-8FE2-886332E5F8F6}" destId="{60FA3214-A5FA-470F-8A5C-5A78B17F01BF}" srcOrd="0" destOrd="0" parTransId="{7C5D676C-8BF3-4932-BD40-E69B30B7880D}" sibTransId="{A44ED5D5-2576-4E80-8093-4C148EAC2D34}"/>
    <dgm:cxn modelId="{B7E74C03-16D1-4147-A526-51F0557567BC}" type="presOf" srcId="{7937F660-C050-46EF-A5E9-ED59324805E5}" destId="{BFFAF3B8-2FB5-4B3D-9895-A5324D219B76}" srcOrd="0" destOrd="0" presId="urn:microsoft.com/office/officeart/2005/8/layout/hList1"/>
    <dgm:cxn modelId="{5F80AB27-1D7A-4519-8E27-9487B1FF8B31}" type="presParOf" srcId="{BFFAF3B8-2FB5-4B3D-9895-A5324D219B76}" destId="{8C61639E-C05C-4310-BA6D-08C9B5D30727}" srcOrd="0" destOrd="0" presId="urn:microsoft.com/office/officeart/2005/8/layout/hList1"/>
    <dgm:cxn modelId="{F58A9733-9FC1-4BE5-BB0F-1033022338A4}" type="presParOf" srcId="{8C61639E-C05C-4310-BA6D-08C9B5D30727}" destId="{16F5C227-1043-420C-A3F7-65CE11B8448F}" srcOrd="0" destOrd="0" presId="urn:microsoft.com/office/officeart/2005/8/layout/hList1"/>
    <dgm:cxn modelId="{6D48FFDD-4D0F-49B6-B60A-CB2C248A3A4B}" type="presParOf" srcId="{8C61639E-C05C-4310-BA6D-08C9B5D30727}" destId="{8751D973-7186-4011-A5EB-AA15130937A8}" srcOrd="1" destOrd="0" presId="urn:microsoft.com/office/officeart/2005/8/layout/hList1"/>
    <dgm:cxn modelId="{06F2E903-BEB4-4C24-ADD8-C08B142D34A6}" type="presParOf" srcId="{BFFAF3B8-2FB5-4B3D-9895-A5324D219B76}" destId="{D4F95DC2-3F75-47E1-AF1A-35FB946CAB51}" srcOrd="1" destOrd="0" presId="urn:microsoft.com/office/officeart/2005/8/layout/hList1"/>
    <dgm:cxn modelId="{FA217B84-14F4-412B-9D87-240691AEF4CC}" type="presParOf" srcId="{BFFAF3B8-2FB5-4B3D-9895-A5324D219B76}" destId="{7B109F19-D526-496A-A077-C390022EA722}" srcOrd="2" destOrd="0" presId="urn:microsoft.com/office/officeart/2005/8/layout/hList1"/>
    <dgm:cxn modelId="{84BCC55C-C30D-4246-80FE-23A8D5E4FD6C}" type="presParOf" srcId="{7B109F19-D526-496A-A077-C390022EA722}" destId="{A9A0CDEA-DCB9-480F-BFE2-C057BD029247}" srcOrd="0" destOrd="0" presId="urn:microsoft.com/office/officeart/2005/8/layout/hList1"/>
    <dgm:cxn modelId="{43679B28-3A48-4803-8A32-8ABB05905F96}" type="presParOf" srcId="{7B109F19-D526-496A-A077-C390022EA722}" destId="{C46A0DA7-3850-4710-B387-34F1E88C5F57}" srcOrd="1" destOrd="0" presId="urn:microsoft.com/office/officeart/2005/8/layout/hList1"/>
    <dgm:cxn modelId="{AD9DBB6B-FEB3-4FD8-97AE-294C57BFAEB7}" type="presParOf" srcId="{BFFAF3B8-2FB5-4B3D-9895-A5324D219B76}" destId="{5DA55DDD-E3F0-4424-9AAC-1096CC1B7E26}" srcOrd="3" destOrd="0" presId="urn:microsoft.com/office/officeart/2005/8/layout/hList1"/>
    <dgm:cxn modelId="{44EF4C53-9BED-42C1-8DBC-E371A0EE23A5}" type="presParOf" srcId="{BFFAF3B8-2FB5-4B3D-9895-A5324D219B76}" destId="{6F28B46E-00B2-4069-892A-E7D91D195E48}" srcOrd="4" destOrd="0" presId="urn:microsoft.com/office/officeart/2005/8/layout/hList1"/>
    <dgm:cxn modelId="{D16CC55A-C10C-4258-8765-D0C136411698}" type="presParOf" srcId="{6F28B46E-00B2-4069-892A-E7D91D195E48}" destId="{C3A44728-BCC8-4483-BC8A-378BEB41CF65}" srcOrd="0" destOrd="0" presId="urn:microsoft.com/office/officeart/2005/8/layout/hList1"/>
    <dgm:cxn modelId="{99AAE809-78D9-4E8E-8A3F-2C04D26E01D6}" type="presParOf" srcId="{6F28B46E-00B2-4069-892A-E7D91D195E48}" destId="{EF85B36B-A91B-4C1F-9367-8D054BB7BBED}" srcOrd="1" destOrd="0" presId="urn:microsoft.com/office/officeart/2005/8/layout/hList1"/>
    <dgm:cxn modelId="{F4878FA9-0A35-49CF-BDDA-3DDD33FB4393}" type="presParOf" srcId="{BFFAF3B8-2FB5-4B3D-9895-A5324D219B76}" destId="{7A023A26-E631-4618-9B20-0264382FD027}" srcOrd="5" destOrd="0" presId="urn:microsoft.com/office/officeart/2005/8/layout/hList1"/>
    <dgm:cxn modelId="{A2A15137-7251-4930-A8A2-D583718D8E62}" type="presParOf" srcId="{BFFAF3B8-2FB5-4B3D-9895-A5324D219B76}" destId="{DA0B2653-3E00-4C3E-BF8A-8DA4F03A83C9}" srcOrd="6" destOrd="0" presId="urn:microsoft.com/office/officeart/2005/8/layout/hList1"/>
    <dgm:cxn modelId="{2AC27381-3F69-4BFB-A0B1-D7EA2795788A}" type="presParOf" srcId="{DA0B2653-3E00-4C3E-BF8A-8DA4F03A83C9}" destId="{F6F0BC12-E008-4D3C-B2F2-995B79B33062}" srcOrd="0" destOrd="0" presId="urn:microsoft.com/office/officeart/2005/8/layout/hList1"/>
    <dgm:cxn modelId="{04E4351E-FB28-47F0-92CF-C012F92DD887}" type="presParOf" srcId="{DA0B2653-3E00-4C3E-BF8A-8DA4F03A83C9}" destId="{7138EE55-1771-4A59-BAB3-47F5D12DE91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8CD164-BF92-4B17-B77C-855FB7813F8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98DD9C2-DAA2-4C6F-8694-2039064A3175}">
      <dgm:prSet/>
      <dgm:spPr/>
      <dgm:t>
        <a:bodyPr/>
        <a:lstStyle/>
        <a:p>
          <a:pPr>
            <a:defRPr b="1"/>
          </a:pPr>
          <a:r>
            <a:rPr lang="en-US" dirty="0" smtClean="0"/>
            <a:t>Nuestro sitio web: </a:t>
          </a:r>
          <a:r>
            <a:rPr lang="en-US" dirty="0" smtClean="0">
              <a:solidFill>
                <a:schemeClr val="accent2">
                  <a:lumMod val="60000"/>
                  <a:lumOff val="40000"/>
                </a:schemeClr>
              </a:solidFill>
              <a:hlinkClick xmlns:r="http://schemas.openxmlformats.org/officeDocument/2006/relationships" r:id="rId1">
                <a:extLst>
                  <a:ext uri="{A12FA001-AC4F-418D-AE19-62706E023703}">
                    <ahyp:hlinkClr xmlns:ahyp="http://schemas.microsoft.com/office/drawing/2018/hyperlinkcolor" xmlns="" val="tx"/>
                  </a:ext>
                </a:extLst>
              </a:hlinkClick>
            </a:rPr>
            <a:t>S.H.A.R.E</a:t>
          </a:r>
          <a:r>
            <a:rPr lang="en-US" dirty="0">
              <a:solidFill>
                <a:schemeClr val="accent2">
                  <a:lumMod val="60000"/>
                  <a:lumOff val="40000"/>
                </a:schemeClr>
              </a:solidFill>
              <a:hlinkClick xmlns:r="http://schemas.openxmlformats.org/officeDocument/2006/relationships" r:id="rId1"/>
            </a:rPr>
            <a:t>.</a:t>
          </a:r>
          <a:r>
            <a:rPr lang="en-US" dirty="0">
              <a:hlinkClick xmlns:r="http://schemas.openxmlformats.org/officeDocument/2006/relationships" r:id="rId1"/>
            </a:rPr>
            <a:t> </a:t>
          </a:r>
          <a:endParaRPr lang="en-US" dirty="0"/>
        </a:p>
      </dgm:t>
    </dgm:pt>
    <dgm:pt modelId="{FFDACA10-B662-431B-9152-30E1F15D8F54}" type="parTrans" cxnId="{285A3C8E-9593-4B45-BECD-5590DE215BBF}">
      <dgm:prSet/>
      <dgm:spPr/>
      <dgm:t>
        <a:bodyPr/>
        <a:lstStyle/>
        <a:p>
          <a:endParaRPr lang="en-US" sz="1600"/>
        </a:p>
      </dgm:t>
    </dgm:pt>
    <dgm:pt modelId="{85A8393C-5FDF-4089-A4FE-B4E138F9F975}" type="sibTrans" cxnId="{285A3C8E-9593-4B45-BECD-5590DE215BBF}">
      <dgm:prSet/>
      <dgm:spPr/>
      <dgm:t>
        <a:bodyPr/>
        <a:lstStyle/>
        <a:p>
          <a:endParaRPr lang="en-US"/>
        </a:p>
      </dgm:t>
    </dgm:pt>
    <dgm:pt modelId="{6DCF3BB2-B047-4565-8827-DC539AE55E54}">
      <dgm:prSet/>
      <dgm:spPr/>
      <dgm:t>
        <a:bodyPr/>
        <a:lstStyle/>
        <a:p>
          <a:endParaRPr lang="en-US" dirty="0"/>
        </a:p>
      </dgm:t>
    </dgm:pt>
    <dgm:pt modelId="{40FDC4CE-BAC5-4663-9972-BDDD58B7BE27}" type="parTrans" cxnId="{C188AA4F-C6EA-4429-8B43-5D825C4FCD48}">
      <dgm:prSet/>
      <dgm:spPr/>
      <dgm:t>
        <a:bodyPr/>
        <a:lstStyle/>
        <a:p>
          <a:endParaRPr lang="en-US" sz="1600"/>
        </a:p>
      </dgm:t>
    </dgm:pt>
    <dgm:pt modelId="{F487A5EE-38E0-4AFD-B22B-B00BF8913EE7}" type="sibTrans" cxnId="{C188AA4F-C6EA-4429-8B43-5D825C4FCD48}">
      <dgm:prSet/>
      <dgm:spPr/>
      <dgm:t>
        <a:bodyPr/>
        <a:lstStyle/>
        <a:p>
          <a:endParaRPr lang="en-US"/>
        </a:p>
      </dgm:t>
    </dgm:pt>
    <dgm:pt modelId="{83932168-9DFF-44D4-B94D-45EE381AEF20}">
      <dgm:prSet/>
      <dgm:spPr/>
      <dgm:t>
        <a:bodyPr/>
        <a:lstStyle/>
        <a:p>
          <a:pPr>
            <a:defRPr b="1"/>
          </a:pPr>
          <a:r>
            <a:rPr lang="en-US" dirty="0" smtClean="0"/>
            <a:t>Escriban a:</a:t>
          </a:r>
          <a:endParaRPr lang="en-US" dirty="0"/>
        </a:p>
        <a:p>
          <a:pPr>
            <a:defRPr b="1"/>
          </a:pPr>
          <a:r>
            <a:rPr lang="en-US" dirty="0"/>
            <a:t>Rochelle Proctor, S.H.A.R.E. Coordinator</a:t>
          </a:r>
        </a:p>
        <a:p>
          <a:r>
            <a:rPr lang="en-US" dirty="0"/>
            <a:t>380 Edison Way, Reno NV 89502</a:t>
          </a:r>
          <a:r>
            <a:rPr lang="en-US" dirty="0">
              <a:latin typeface="Garamond" panose="02020404030301010803"/>
            </a:rPr>
            <a:t> </a:t>
          </a:r>
          <a:endParaRPr lang="en-US" dirty="0"/>
        </a:p>
      </dgm:t>
    </dgm:pt>
    <dgm:pt modelId="{92423C21-4ACE-4B3B-8AF4-48C1FDB819BC}" type="parTrans" cxnId="{C37EFF87-B32D-4DB8-9501-B42CFCE51F14}">
      <dgm:prSet/>
      <dgm:spPr/>
      <dgm:t>
        <a:bodyPr/>
        <a:lstStyle/>
        <a:p>
          <a:endParaRPr lang="en-US" sz="1600"/>
        </a:p>
      </dgm:t>
    </dgm:pt>
    <dgm:pt modelId="{A9B3BDF1-6F53-44DB-B61F-8F26726E41CE}" type="sibTrans" cxnId="{C37EFF87-B32D-4DB8-9501-B42CFCE51F14}">
      <dgm:prSet/>
      <dgm:spPr/>
      <dgm:t>
        <a:bodyPr/>
        <a:lstStyle/>
        <a:p>
          <a:endParaRPr lang="en-US"/>
        </a:p>
      </dgm:t>
    </dgm:pt>
    <dgm:pt modelId="{8E985A67-B06C-4017-9A83-0EFDB9BB1AC3}">
      <dgm:prSet/>
      <dgm:spPr/>
      <dgm:t>
        <a:bodyPr/>
        <a:lstStyle/>
        <a:p>
          <a:endParaRPr lang="en-US" dirty="0"/>
        </a:p>
      </dgm:t>
    </dgm:pt>
    <dgm:pt modelId="{94CDB5A6-5C8D-43CA-B150-E9AAD7A9382B}" type="parTrans" cxnId="{B0087EC2-1CCD-4BF9-BE12-F44315970044}">
      <dgm:prSet/>
      <dgm:spPr/>
      <dgm:t>
        <a:bodyPr/>
        <a:lstStyle/>
        <a:p>
          <a:endParaRPr lang="en-US" sz="1600"/>
        </a:p>
      </dgm:t>
    </dgm:pt>
    <dgm:pt modelId="{D8C4A47F-BA99-4A43-AE03-BCBCAC05BFDA}" type="sibTrans" cxnId="{B0087EC2-1CCD-4BF9-BE12-F44315970044}">
      <dgm:prSet/>
      <dgm:spPr/>
      <dgm:t>
        <a:bodyPr/>
        <a:lstStyle/>
        <a:p>
          <a:endParaRPr lang="en-US"/>
        </a:p>
      </dgm:t>
    </dgm:pt>
    <dgm:pt modelId="{10BB4214-9807-422E-A3EF-389625A03443}">
      <dgm:prSet/>
      <dgm:spPr/>
      <dgm:t>
        <a:bodyPr/>
        <a:lstStyle/>
        <a:p>
          <a:pPr>
            <a:defRPr b="1"/>
          </a:pPr>
          <a:r>
            <a:rPr lang="en-US" dirty="0" smtClean="0"/>
            <a:t>Llame a nuestra oficina al(775</a:t>
          </a:r>
          <a:r>
            <a:rPr lang="en-US" dirty="0"/>
            <a:t>) 861-4476</a:t>
          </a:r>
        </a:p>
      </dgm:t>
    </dgm:pt>
    <dgm:pt modelId="{82A85B68-507E-4811-8A97-D939A1E6F07F}" type="parTrans" cxnId="{B6BC7083-A9EC-42D2-B568-538B421FA67F}">
      <dgm:prSet/>
      <dgm:spPr/>
      <dgm:t>
        <a:bodyPr/>
        <a:lstStyle/>
        <a:p>
          <a:endParaRPr lang="en-US" sz="1600"/>
        </a:p>
      </dgm:t>
    </dgm:pt>
    <dgm:pt modelId="{A42D5AD9-6F4F-4299-8BC7-28DDE8D32E91}" type="sibTrans" cxnId="{B6BC7083-A9EC-42D2-B568-538B421FA67F}">
      <dgm:prSet/>
      <dgm:spPr/>
      <dgm:t>
        <a:bodyPr/>
        <a:lstStyle/>
        <a:p>
          <a:endParaRPr lang="en-US"/>
        </a:p>
      </dgm:t>
    </dgm:pt>
    <dgm:pt modelId="{1EB9AE23-9D7A-4ED9-B26A-02E6A224C524}">
      <dgm:prSet/>
      <dgm:spPr/>
      <dgm:t>
        <a:bodyPr/>
        <a:lstStyle/>
        <a:p>
          <a:pPr>
            <a:defRPr b="1"/>
          </a:pPr>
          <a:r>
            <a:rPr lang="en-US" dirty="0" smtClean="0"/>
            <a:t>E-mail: rproctor@washoeschools.net       </a:t>
          </a:r>
          <a:endParaRPr lang="en-US" dirty="0">
            <a:solidFill>
              <a:schemeClr val="bg1"/>
            </a:solidFill>
            <a:hlinkClick xmlns:r="http://schemas.openxmlformats.org/officeDocument/2006/relationships" r:id="rId2">
              <a:extLst>
                <a:ext uri="{A12FA001-AC4F-418D-AE19-62706E023703}">
                  <ahyp:hlinkClr xmlns:ahyp="http://schemas.microsoft.com/office/drawing/2018/hyperlinkcolor" xmlns="" val="tx"/>
                </a:ext>
              </a:extLst>
            </a:hlinkClick>
          </a:endParaRPr>
        </a:p>
      </dgm:t>
    </dgm:pt>
    <dgm:pt modelId="{6E4FB864-8986-440B-93F0-63F60B78BE6C}" type="parTrans" cxnId="{DC47ED86-6494-4655-8F36-FE7542F2A251}">
      <dgm:prSet/>
      <dgm:spPr/>
      <dgm:t>
        <a:bodyPr/>
        <a:lstStyle/>
        <a:p>
          <a:endParaRPr lang="en-US" sz="1600"/>
        </a:p>
      </dgm:t>
    </dgm:pt>
    <dgm:pt modelId="{5708598E-D8E7-4AF9-8EAD-8AB0619BA94B}" type="sibTrans" cxnId="{DC47ED86-6494-4655-8F36-FE7542F2A251}">
      <dgm:prSet/>
      <dgm:spPr/>
      <dgm:t>
        <a:bodyPr/>
        <a:lstStyle/>
        <a:p>
          <a:endParaRPr lang="en-US"/>
        </a:p>
      </dgm:t>
    </dgm:pt>
    <dgm:pt modelId="{CCA988FC-57C6-43DB-A1E9-300B264995AC}" type="pres">
      <dgm:prSet presAssocID="{128CD164-BF92-4B17-B77C-855FB7813F8B}" presName="linear" presStyleCnt="0">
        <dgm:presLayoutVars>
          <dgm:animLvl val="lvl"/>
          <dgm:resizeHandles val="exact"/>
        </dgm:presLayoutVars>
      </dgm:prSet>
      <dgm:spPr/>
      <dgm:t>
        <a:bodyPr/>
        <a:lstStyle/>
        <a:p>
          <a:endParaRPr lang="en-US"/>
        </a:p>
      </dgm:t>
    </dgm:pt>
    <dgm:pt modelId="{55F93B4A-F429-4932-ADCB-57944B3F3A03}" type="pres">
      <dgm:prSet presAssocID="{698DD9C2-DAA2-4C6F-8694-2039064A3175}" presName="parentText" presStyleLbl="node1" presStyleIdx="0" presStyleCnt="4">
        <dgm:presLayoutVars>
          <dgm:chMax val="0"/>
          <dgm:bulletEnabled val="1"/>
        </dgm:presLayoutVars>
      </dgm:prSet>
      <dgm:spPr/>
      <dgm:t>
        <a:bodyPr/>
        <a:lstStyle/>
        <a:p>
          <a:endParaRPr lang="en-US"/>
        </a:p>
      </dgm:t>
    </dgm:pt>
    <dgm:pt modelId="{FA957735-9929-46E8-9943-72098550D3DA}" type="pres">
      <dgm:prSet presAssocID="{698DD9C2-DAA2-4C6F-8694-2039064A3175}" presName="childText" presStyleLbl="revTx" presStyleIdx="0" presStyleCnt="2">
        <dgm:presLayoutVars>
          <dgm:bulletEnabled val="1"/>
        </dgm:presLayoutVars>
      </dgm:prSet>
      <dgm:spPr/>
      <dgm:t>
        <a:bodyPr/>
        <a:lstStyle/>
        <a:p>
          <a:endParaRPr lang="en-US"/>
        </a:p>
      </dgm:t>
    </dgm:pt>
    <dgm:pt modelId="{CEADB66C-E647-4E30-A3E5-1F811F44FE9E}" type="pres">
      <dgm:prSet presAssocID="{83932168-9DFF-44D4-B94D-45EE381AEF20}" presName="parentText" presStyleLbl="node1" presStyleIdx="1" presStyleCnt="4">
        <dgm:presLayoutVars>
          <dgm:chMax val="0"/>
          <dgm:bulletEnabled val="1"/>
        </dgm:presLayoutVars>
      </dgm:prSet>
      <dgm:spPr/>
      <dgm:t>
        <a:bodyPr/>
        <a:lstStyle/>
        <a:p>
          <a:endParaRPr lang="en-US"/>
        </a:p>
      </dgm:t>
    </dgm:pt>
    <dgm:pt modelId="{1B4B51D8-ECCD-49CD-BA51-2AF19FCEE6A1}" type="pres">
      <dgm:prSet presAssocID="{83932168-9DFF-44D4-B94D-45EE381AEF20}" presName="childText" presStyleLbl="revTx" presStyleIdx="1" presStyleCnt="2">
        <dgm:presLayoutVars>
          <dgm:bulletEnabled val="1"/>
        </dgm:presLayoutVars>
      </dgm:prSet>
      <dgm:spPr/>
      <dgm:t>
        <a:bodyPr/>
        <a:lstStyle/>
        <a:p>
          <a:endParaRPr lang="en-US"/>
        </a:p>
      </dgm:t>
    </dgm:pt>
    <dgm:pt modelId="{618E28D3-1B9D-4BEE-848F-4AB4AAA61A37}" type="pres">
      <dgm:prSet presAssocID="{10BB4214-9807-422E-A3EF-389625A03443}" presName="parentText" presStyleLbl="node1" presStyleIdx="2" presStyleCnt="4" custLinFactY="-6000" custLinFactNeighborX="-87" custLinFactNeighborY="-100000">
        <dgm:presLayoutVars>
          <dgm:chMax val="0"/>
          <dgm:bulletEnabled val="1"/>
        </dgm:presLayoutVars>
      </dgm:prSet>
      <dgm:spPr/>
      <dgm:t>
        <a:bodyPr/>
        <a:lstStyle/>
        <a:p>
          <a:endParaRPr lang="en-US"/>
        </a:p>
      </dgm:t>
    </dgm:pt>
    <dgm:pt modelId="{BB63E134-D599-457C-B385-5AF923F90DBE}" type="pres">
      <dgm:prSet presAssocID="{A42D5AD9-6F4F-4299-8BC7-28DDE8D32E91}" presName="spacer" presStyleCnt="0"/>
      <dgm:spPr/>
    </dgm:pt>
    <dgm:pt modelId="{E71CF270-75C4-4087-8F1E-CBA8F3579328}" type="pres">
      <dgm:prSet presAssocID="{1EB9AE23-9D7A-4ED9-B26A-02E6A224C524}" presName="parentText" presStyleLbl="node1" presStyleIdx="3" presStyleCnt="4" custLinFactNeighborX="-87" custLinFactNeighborY="-10689">
        <dgm:presLayoutVars>
          <dgm:chMax val="0"/>
          <dgm:bulletEnabled val="1"/>
        </dgm:presLayoutVars>
      </dgm:prSet>
      <dgm:spPr/>
      <dgm:t>
        <a:bodyPr/>
        <a:lstStyle/>
        <a:p>
          <a:endParaRPr lang="en-US"/>
        </a:p>
      </dgm:t>
    </dgm:pt>
  </dgm:ptLst>
  <dgm:cxnLst>
    <dgm:cxn modelId="{4A9446B7-44B5-492F-9794-5BB5422CA789}" type="presOf" srcId="{10BB4214-9807-422E-A3EF-389625A03443}" destId="{618E28D3-1B9D-4BEE-848F-4AB4AAA61A37}" srcOrd="0" destOrd="0" presId="urn:microsoft.com/office/officeart/2005/8/layout/vList2"/>
    <dgm:cxn modelId="{390D8C80-3E12-4DC3-880F-262A34493FDF}" type="presOf" srcId="{8E985A67-B06C-4017-9A83-0EFDB9BB1AC3}" destId="{1B4B51D8-ECCD-49CD-BA51-2AF19FCEE6A1}" srcOrd="0" destOrd="0" presId="urn:microsoft.com/office/officeart/2005/8/layout/vList2"/>
    <dgm:cxn modelId="{2C0D4087-E493-4A40-9AC3-676C12754B33}" type="presOf" srcId="{128CD164-BF92-4B17-B77C-855FB7813F8B}" destId="{CCA988FC-57C6-43DB-A1E9-300B264995AC}" srcOrd="0" destOrd="0" presId="urn:microsoft.com/office/officeart/2005/8/layout/vList2"/>
    <dgm:cxn modelId="{CAA12E29-FCD5-4F0C-9CBE-71E38DD3C4A8}" type="presOf" srcId="{6DCF3BB2-B047-4565-8827-DC539AE55E54}" destId="{FA957735-9929-46E8-9943-72098550D3DA}" srcOrd="0" destOrd="0" presId="urn:microsoft.com/office/officeart/2005/8/layout/vList2"/>
    <dgm:cxn modelId="{BAB69351-FEF5-490D-8816-F65D8D90ED5A}" type="presOf" srcId="{698DD9C2-DAA2-4C6F-8694-2039064A3175}" destId="{55F93B4A-F429-4932-ADCB-57944B3F3A03}" srcOrd="0" destOrd="0" presId="urn:microsoft.com/office/officeart/2005/8/layout/vList2"/>
    <dgm:cxn modelId="{285A3C8E-9593-4B45-BECD-5590DE215BBF}" srcId="{128CD164-BF92-4B17-B77C-855FB7813F8B}" destId="{698DD9C2-DAA2-4C6F-8694-2039064A3175}" srcOrd="0" destOrd="0" parTransId="{FFDACA10-B662-431B-9152-30E1F15D8F54}" sibTransId="{85A8393C-5FDF-4089-A4FE-B4E138F9F975}"/>
    <dgm:cxn modelId="{B6BC7083-A9EC-42D2-B568-538B421FA67F}" srcId="{128CD164-BF92-4B17-B77C-855FB7813F8B}" destId="{10BB4214-9807-422E-A3EF-389625A03443}" srcOrd="2" destOrd="0" parTransId="{82A85B68-507E-4811-8A97-D939A1E6F07F}" sibTransId="{A42D5AD9-6F4F-4299-8BC7-28DDE8D32E91}"/>
    <dgm:cxn modelId="{95651E60-0619-4C9A-A9D8-7375BFEE5529}" type="presOf" srcId="{1EB9AE23-9D7A-4ED9-B26A-02E6A224C524}" destId="{E71CF270-75C4-4087-8F1E-CBA8F3579328}" srcOrd="0" destOrd="0" presId="urn:microsoft.com/office/officeart/2005/8/layout/vList2"/>
    <dgm:cxn modelId="{B0087EC2-1CCD-4BF9-BE12-F44315970044}" srcId="{83932168-9DFF-44D4-B94D-45EE381AEF20}" destId="{8E985A67-B06C-4017-9A83-0EFDB9BB1AC3}" srcOrd="0" destOrd="0" parTransId="{94CDB5A6-5C8D-43CA-B150-E9AAD7A9382B}" sibTransId="{D8C4A47F-BA99-4A43-AE03-BCBCAC05BFDA}"/>
    <dgm:cxn modelId="{C188AA4F-C6EA-4429-8B43-5D825C4FCD48}" srcId="{698DD9C2-DAA2-4C6F-8694-2039064A3175}" destId="{6DCF3BB2-B047-4565-8827-DC539AE55E54}" srcOrd="0" destOrd="0" parTransId="{40FDC4CE-BAC5-4663-9972-BDDD58B7BE27}" sibTransId="{F487A5EE-38E0-4AFD-B22B-B00BF8913EE7}"/>
    <dgm:cxn modelId="{C37EFF87-B32D-4DB8-9501-B42CFCE51F14}" srcId="{128CD164-BF92-4B17-B77C-855FB7813F8B}" destId="{83932168-9DFF-44D4-B94D-45EE381AEF20}" srcOrd="1" destOrd="0" parTransId="{92423C21-4ACE-4B3B-8AF4-48C1FDB819BC}" sibTransId="{A9B3BDF1-6F53-44DB-B61F-8F26726E41CE}"/>
    <dgm:cxn modelId="{DC47ED86-6494-4655-8F36-FE7542F2A251}" srcId="{128CD164-BF92-4B17-B77C-855FB7813F8B}" destId="{1EB9AE23-9D7A-4ED9-B26A-02E6A224C524}" srcOrd="3" destOrd="0" parTransId="{6E4FB864-8986-440B-93F0-63F60B78BE6C}" sibTransId="{5708598E-D8E7-4AF9-8EAD-8AB0619BA94B}"/>
    <dgm:cxn modelId="{C60889E4-42CC-4C2B-B023-E67BBBC9F1C0}" type="presOf" srcId="{83932168-9DFF-44D4-B94D-45EE381AEF20}" destId="{CEADB66C-E647-4E30-A3E5-1F811F44FE9E}" srcOrd="0" destOrd="0" presId="urn:microsoft.com/office/officeart/2005/8/layout/vList2"/>
    <dgm:cxn modelId="{7B136485-1DB1-412B-AE24-C421BF0C33DC}" type="presParOf" srcId="{CCA988FC-57C6-43DB-A1E9-300B264995AC}" destId="{55F93B4A-F429-4932-ADCB-57944B3F3A03}" srcOrd="0" destOrd="0" presId="urn:microsoft.com/office/officeart/2005/8/layout/vList2"/>
    <dgm:cxn modelId="{6C49F858-79E6-4011-91D6-E873736D5BE8}" type="presParOf" srcId="{CCA988FC-57C6-43DB-A1E9-300B264995AC}" destId="{FA957735-9929-46E8-9943-72098550D3DA}" srcOrd="1" destOrd="0" presId="urn:microsoft.com/office/officeart/2005/8/layout/vList2"/>
    <dgm:cxn modelId="{83B414C9-ABED-45F9-AED3-AA3E542041B5}" type="presParOf" srcId="{CCA988FC-57C6-43DB-A1E9-300B264995AC}" destId="{CEADB66C-E647-4E30-A3E5-1F811F44FE9E}" srcOrd="2" destOrd="0" presId="urn:microsoft.com/office/officeart/2005/8/layout/vList2"/>
    <dgm:cxn modelId="{9BCE8699-E6A4-41EF-9FBD-1D6C836DBAD8}" type="presParOf" srcId="{CCA988FC-57C6-43DB-A1E9-300B264995AC}" destId="{1B4B51D8-ECCD-49CD-BA51-2AF19FCEE6A1}" srcOrd="3" destOrd="0" presId="urn:microsoft.com/office/officeart/2005/8/layout/vList2"/>
    <dgm:cxn modelId="{9DB0480D-271B-43C9-8416-D9799C253AE8}" type="presParOf" srcId="{CCA988FC-57C6-43DB-A1E9-300B264995AC}" destId="{618E28D3-1B9D-4BEE-848F-4AB4AAA61A37}" srcOrd="4" destOrd="0" presId="urn:microsoft.com/office/officeart/2005/8/layout/vList2"/>
    <dgm:cxn modelId="{30FC812F-551C-4EF3-9F34-00B1409B3F06}" type="presParOf" srcId="{CCA988FC-57C6-43DB-A1E9-300B264995AC}" destId="{BB63E134-D599-457C-B385-5AF923F90DBE}" srcOrd="5" destOrd="0" presId="urn:microsoft.com/office/officeart/2005/8/layout/vList2"/>
    <dgm:cxn modelId="{BF61272F-6E95-4304-9287-034F3738379B}" type="presParOf" srcId="{CCA988FC-57C6-43DB-A1E9-300B264995AC}" destId="{E71CF270-75C4-4087-8F1E-CBA8F357932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A6AED-23A2-44D0-9531-6A3F0C0B97F6}">
      <dsp:nvSpPr>
        <dsp:cNvPr id="0" name=""/>
        <dsp:cNvSpPr/>
      </dsp:nvSpPr>
      <dsp:spPr>
        <a:xfrm>
          <a:off x="2250" y="351662"/>
          <a:ext cx="2194023" cy="515551"/>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Pubertad</a:t>
          </a:r>
          <a:endParaRPr lang="en-US" sz="1500" kern="1200" dirty="0"/>
        </a:p>
      </dsp:txBody>
      <dsp:txXfrm>
        <a:off x="2250" y="351662"/>
        <a:ext cx="2194023" cy="515551"/>
      </dsp:txXfrm>
    </dsp:sp>
    <dsp:sp modelId="{7EA51233-3A41-4022-864E-F2A6F26B303E}">
      <dsp:nvSpPr>
        <dsp:cNvPr id="0" name=""/>
        <dsp:cNvSpPr/>
      </dsp:nvSpPr>
      <dsp:spPr>
        <a:xfrm>
          <a:off x="2250" y="867213"/>
          <a:ext cx="2194023" cy="1656007"/>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Cambios físicos, sociales y emocionales de la pubertad. </a:t>
          </a:r>
          <a:endParaRPr lang="en-US" sz="1500" kern="1200" dirty="0"/>
        </a:p>
        <a:p>
          <a:pPr marL="114300" lvl="1" indent="-114300" algn="l" defTabSz="666750">
            <a:lnSpc>
              <a:spcPct val="90000"/>
            </a:lnSpc>
            <a:spcBef>
              <a:spcPct val="0"/>
            </a:spcBef>
            <a:spcAft>
              <a:spcPct val="15000"/>
            </a:spcAft>
            <a:buChar char="••"/>
          </a:pPr>
          <a:r>
            <a:rPr lang="es-ES" sz="1500" kern="1200" dirty="0" smtClean="0"/>
            <a:t>Identifica a un adulto de confianza para obtener más información sobre la pubertad.</a:t>
          </a:r>
          <a:endParaRPr lang="en-US" sz="1500" kern="1200" dirty="0"/>
        </a:p>
      </dsp:txBody>
      <dsp:txXfrm>
        <a:off x="2250" y="867213"/>
        <a:ext cx="2194023" cy="1656007"/>
      </dsp:txXfrm>
    </dsp:sp>
    <dsp:sp modelId="{11FAE8D8-20B7-4818-872F-35B4D7A8996F}">
      <dsp:nvSpPr>
        <dsp:cNvPr id="0" name=""/>
        <dsp:cNvSpPr/>
      </dsp:nvSpPr>
      <dsp:spPr>
        <a:xfrm>
          <a:off x="2533648" y="354342"/>
          <a:ext cx="2194023" cy="515551"/>
        </a:xfrm>
        <a:prstGeom prst="rect">
          <a:avLst/>
        </a:prstGeom>
        <a:solidFill>
          <a:schemeClr val="accent2">
            <a:hueOff val="1125205"/>
            <a:satOff val="-19789"/>
            <a:lumOff val="784"/>
            <a:alphaOff val="0"/>
          </a:schemeClr>
        </a:solidFill>
        <a:ln w="15875" cap="rnd" cmpd="sng" algn="ctr">
          <a:solidFill>
            <a:schemeClr val="accent2">
              <a:hueOff val="1125205"/>
              <a:satOff val="-19789"/>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Comprendiendo el cuerpo</a:t>
          </a:r>
          <a:endParaRPr lang="en-US" sz="1500" kern="1200" dirty="0"/>
        </a:p>
      </dsp:txBody>
      <dsp:txXfrm>
        <a:off x="2533648" y="354342"/>
        <a:ext cx="2194023" cy="515551"/>
      </dsp:txXfrm>
    </dsp:sp>
    <dsp:sp modelId="{956AE716-31BC-4FC5-A3D4-6A9527AB984A}">
      <dsp:nvSpPr>
        <dsp:cNvPr id="0" name=""/>
        <dsp:cNvSpPr/>
      </dsp:nvSpPr>
      <dsp:spPr>
        <a:xfrm>
          <a:off x="2503436" y="867213"/>
          <a:ext cx="2194023" cy="1656007"/>
        </a:xfrm>
        <a:prstGeom prst="rect">
          <a:avLst/>
        </a:prstGeom>
        <a:solidFill>
          <a:schemeClr val="accent2">
            <a:tint val="40000"/>
            <a:alpha val="90000"/>
            <a:hueOff val="1107461"/>
            <a:satOff val="-9424"/>
            <a:lumOff val="-536"/>
            <a:alphaOff val="0"/>
          </a:schemeClr>
        </a:solidFill>
        <a:ln w="15875" cap="rnd" cmpd="sng" algn="ctr">
          <a:solidFill>
            <a:schemeClr val="accent2">
              <a:tint val="40000"/>
              <a:alpha val="90000"/>
              <a:hueOff val="1107461"/>
              <a:satOff val="-9424"/>
              <a:lumOff val="-5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Identifica  correctamente las partes del cuerpo del sistema reproductivo.
Identifica a un adulto de confianza para obtener más información sobre la salud de los adolescentes.</a:t>
          </a:r>
          <a:endParaRPr lang="en-US" sz="1500" kern="1200" dirty="0"/>
        </a:p>
      </dsp:txBody>
      <dsp:txXfrm>
        <a:off x="2503436" y="867213"/>
        <a:ext cx="2194023" cy="1656007"/>
      </dsp:txXfrm>
    </dsp:sp>
    <dsp:sp modelId="{B2D40D8D-3B88-477D-9BD7-2A2639EDE5AB}">
      <dsp:nvSpPr>
        <dsp:cNvPr id="0" name=""/>
        <dsp:cNvSpPr/>
      </dsp:nvSpPr>
      <dsp:spPr>
        <a:xfrm>
          <a:off x="5004623" y="351662"/>
          <a:ext cx="2194023" cy="515551"/>
        </a:xfrm>
        <a:prstGeom prst="rect">
          <a:avLst/>
        </a:prstGeom>
        <a:solidFill>
          <a:schemeClr val="accent2">
            <a:hueOff val="2250410"/>
            <a:satOff val="-39578"/>
            <a:lumOff val="1569"/>
            <a:alphaOff val="0"/>
          </a:schemeClr>
        </a:solidFill>
        <a:ln w="15875" cap="rnd" cmpd="sng" algn="ctr">
          <a:solidFill>
            <a:schemeClr val="accent2">
              <a:hueOff val="2250410"/>
              <a:satOff val="-3957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Amistad</a:t>
          </a:r>
          <a:endParaRPr lang="en-US" sz="1500" kern="1200" dirty="0"/>
        </a:p>
      </dsp:txBody>
      <dsp:txXfrm>
        <a:off x="5004623" y="351662"/>
        <a:ext cx="2194023" cy="515551"/>
      </dsp:txXfrm>
    </dsp:sp>
    <dsp:sp modelId="{36853A99-52A0-4F27-8250-05237DACB4A1}">
      <dsp:nvSpPr>
        <dsp:cNvPr id="0" name=""/>
        <dsp:cNvSpPr/>
      </dsp:nvSpPr>
      <dsp:spPr>
        <a:xfrm>
          <a:off x="5004623" y="867213"/>
          <a:ext cx="2194023" cy="1656007"/>
        </a:xfrm>
        <a:prstGeom prst="rect">
          <a:avLst/>
        </a:prstGeom>
        <a:solidFill>
          <a:schemeClr val="accent2">
            <a:tint val="40000"/>
            <a:alpha val="90000"/>
            <a:hueOff val="2214922"/>
            <a:satOff val="-18848"/>
            <a:lumOff val="-1071"/>
            <a:alphaOff val="0"/>
          </a:schemeClr>
        </a:solidFill>
        <a:ln w="15875" cap="rnd" cmpd="sng" algn="ctr">
          <a:solidFill>
            <a:schemeClr val="accent2">
              <a:tint val="40000"/>
              <a:alpha val="90000"/>
              <a:hueOff val="2214922"/>
              <a:satOff val="-18848"/>
              <a:lumOff val="-1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Describe las características saludables y no saludables de las relaciones.
Define consentimiento.
Identifica a un adulto de confianza.</a:t>
          </a:r>
          <a:endParaRPr lang="en-US" sz="1500" kern="1200" dirty="0"/>
        </a:p>
      </dsp:txBody>
      <dsp:txXfrm>
        <a:off x="5004623" y="867213"/>
        <a:ext cx="2194023" cy="165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5C227-1043-420C-A3F7-65CE11B8448F}">
      <dsp:nvSpPr>
        <dsp:cNvPr id="0" name=""/>
        <dsp:cNvSpPr/>
      </dsp:nvSpPr>
      <dsp:spPr>
        <a:xfrm>
          <a:off x="2707" y="27070"/>
          <a:ext cx="1627937" cy="412444"/>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t>Pubertad</a:t>
          </a:r>
          <a:endParaRPr lang="en-US" sz="1200" kern="1200" dirty="0"/>
        </a:p>
      </dsp:txBody>
      <dsp:txXfrm>
        <a:off x="2707" y="27070"/>
        <a:ext cx="1627937" cy="412444"/>
      </dsp:txXfrm>
    </dsp:sp>
    <dsp:sp modelId="{8751D973-7186-4011-A5EB-AA15130937A8}">
      <dsp:nvSpPr>
        <dsp:cNvPr id="0" name=""/>
        <dsp:cNvSpPr/>
      </dsp:nvSpPr>
      <dsp:spPr>
        <a:xfrm>
          <a:off x="2707" y="439515"/>
          <a:ext cx="1627937" cy="2666081"/>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Describe cómo la pubertad prepara el cuerpo para reproducirse.
Describe el proceso de reproducción humana y qué células participan en el proceso.
Define el término abstinencia.
Identifica a un adulto de confianza.</a:t>
          </a:r>
          <a:endParaRPr lang="en-US" sz="1200" kern="1200" dirty="0"/>
        </a:p>
      </dsp:txBody>
      <dsp:txXfrm>
        <a:off x="2707" y="439515"/>
        <a:ext cx="1627937" cy="2666081"/>
      </dsp:txXfrm>
    </dsp:sp>
    <dsp:sp modelId="{A9A0CDEA-DCB9-480F-BFE2-C057BD029247}">
      <dsp:nvSpPr>
        <dsp:cNvPr id="0" name=""/>
        <dsp:cNvSpPr/>
      </dsp:nvSpPr>
      <dsp:spPr>
        <a:xfrm>
          <a:off x="1858555" y="27070"/>
          <a:ext cx="1627937" cy="412444"/>
        </a:xfrm>
        <a:prstGeom prst="rect">
          <a:avLst/>
        </a:prstGeom>
        <a:solidFill>
          <a:schemeClr val="accent2">
            <a:hueOff val="750137"/>
            <a:satOff val="-13193"/>
            <a:lumOff val="523"/>
            <a:alphaOff val="0"/>
          </a:schemeClr>
        </a:solidFill>
        <a:ln w="15875" cap="rnd" cmpd="sng" algn="ctr">
          <a:solidFill>
            <a:schemeClr val="accent2">
              <a:hueOff val="750137"/>
              <a:satOff val="-13193"/>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t>Comunicación y Límites </a:t>
          </a:r>
          <a:endParaRPr lang="en-US" sz="1200" kern="1200" dirty="0"/>
        </a:p>
      </dsp:txBody>
      <dsp:txXfrm>
        <a:off x="1858555" y="27070"/>
        <a:ext cx="1627937" cy="412444"/>
      </dsp:txXfrm>
    </dsp:sp>
    <dsp:sp modelId="{C46A0DA7-3850-4710-B387-34F1E88C5F57}">
      <dsp:nvSpPr>
        <dsp:cNvPr id="0" name=""/>
        <dsp:cNvSpPr/>
      </dsp:nvSpPr>
      <dsp:spPr>
        <a:xfrm>
          <a:off x="1858555" y="439515"/>
          <a:ext cx="1627937" cy="2666081"/>
        </a:xfrm>
        <a:prstGeom prst="rect">
          <a:avLst/>
        </a:prstGeom>
        <a:solidFill>
          <a:schemeClr val="accent2">
            <a:tint val="40000"/>
            <a:alpha val="90000"/>
            <a:hueOff val="738307"/>
            <a:satOff val="-6283"/>
            <a:lumOff val="-357"/>
            <a:alphaOff val="0"/>
          </a:schemeClr>
        </a:solidFill>
        <a:ln w="15875" cap="rnd" cmpd="sng" algn="ctr">
          <a:solidFill>
            <a:schemeClr val="accent2">
              <a:tint val="40000"/>
              <a:alpha val="90000"/>
              <a:hueOff val="738307"/>
              <a:satOff val="-6283"/>
              <a:lumOff val="-3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Demuestra rechazo a la presión de sus compañeros.
Define límites personales.
Comprende y respeta los límites de los demás.
Define el consentimiento.
Nombra un recurso donde reportar una agresión.
Identifica a un adulto de confianza.</a:t>
          </a:r>
          <a:endParaRPr lang="en-US" sz="1200" kern="1200" dirty="0"/>
        </a:p>
      </dsp:txBody>
      <dsp:txXfrm>
        <a:off x="1858555" y="439515"/>
        <a:ext cx="1627937" cy="2666081"/>
      </dsp:txXfrm>
    </dsp:sp>
    <dsp:sp modelId="{C3A44728-BCC8-4483-BC8A-378BEB41CF65}">
      <dsp:nvSpPr>
        <dsp:cNvPr id="0" name=""/>
        <dsp:cNvSpPr/>
      </dsp:nvSpPr>
      <dsp:spPr>
        <a:xfrm>
          <a:off x="3714404" y="27070"/>
          <a:ext cx="1627937" cy="412444"/>
        </a:xfrm>
        <a:prstGeom prst="rect">
          <a:avLst/>
        </a:prstGeom>
        <a:solidFill>
          <a:schemeClr val="accent2">
            <a:hueOff val="1500273"/>
            <a:satOff val="-26385"/>
            <a:lumOff val="1046"/>
            <a:alphaOff val="0"/>
          </a:schemeClr>
        </a:solidFill>
        <a:ln w="15875" cap="rnd" cmpd="sng" algn="ctr">
          <a:solidFill>
            <a:schemeClr val="accent2">
              <a:hueOff val="1500273"/>
              <a:satOff val="-26385"/>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t>Sistema Reproductivo</a:t>
          </a:r>
          <a:endParaRPr lang="en-US" sz="1200" kern="1200" dirty="0"/>
        </a:p>
      </dsp:txBody>
      <dsp:txXfrm>
        <a:off x="3714404" y="27070"/>
        <a:ext cx="1627937" cy="412444"/>
      </dsp:txXfrm>
    </dsp:sp>
    <dsp:sp modelId="{EF85B36B-A91B-4C1F-9367-8D054BB7BBED}">
      <dsp:nvSpPr>
        <dsp:cNvPr id="0" name=""/>
        <dsp:cNvSpPr/>
      </dsp:nvSpPr>
      <dsp:spPr>
        <a:xfrm>
          <a:off x="3714404" y="439515"/>
          <a:ext cx="1627937" cy="2666081"/>
        </a:xfrm>
        <a:prstGeom prst="rect">
          <a:avLst/>
        </a:prstGeom>
        <a:solidFill>
          <a:schemeClr val="accent2">
            <a:tint val="40000"/>
            <a:alpha val="90000"/>
            <a:hueOff val="1476615"/>
            <a:satOff val="-12565"/>
            <a:lumOff val="-714"/>
            <a:alphaOff val="0"/>
          </a:schemeClr>
        </a:solidFill>
        <a:ln w="15875" cap="rnd" cmpd="sng" algn="ctr">
          <a:solidFill>
            <a:schemeClr val="accent2">
              <a:tint val="40000"/>
              <a:alpha val="90000"/>
              <a:hueOff val="1476615"/>
              <a:satOff val="-12565"/>
              <a:lumOff val="-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Nombra  y describe  correctamente las funciones de los aparatos reproductores.
Identifica  a un adulto de confianza</a:t>
          </a:r>
          <a:endParaRPr lang="en-US" sz="1200" kern="1200" dirty="0"/>
        </a:p>
        <a:p>
          <a:pPr marL="114300" lvl="1" indent="-114300" algn="l" defTabSz="533400">
            <a:lnSpc>
              <a:spcPct val="90000"/>
            </a:lnSpc>
            <a:spcBef>
              <a:spcPct val="0"/>
            </a:spcBef>
            <a:spcAft>
              <a:spcPct val="15000"/>
            </a:spcAft>
            <a:buChar char="••"/>
          </a:pPr>
          <a:r>
            <a:rPr lang="en-US" sz="1200" kern="1200" dirty="0" smtClean="0"/>
            <a:t>.</a:t>
          </a:r>
          <a:endParaRPr lang="en-US" sz="1200" kern="1200" dirty="0"/>
        </a:p>
      </dsp:txBody>
      <dsp:txXfrm>
        <a:off x="3714404" y="439515"/>
        <a:ext cx="1627937" cy="2666081"/>
      </dsp:txXfrm>
    </dsp:sp>
    <dsp:sp modelId="{F6F0BC12-E008-4D3C-B2F2-995B79B33062}">
      <dsp:nvSpPr>
        <dsp:cNvPr id="0" name=""/>
        <dsp:cNvSpPr/>
      </dsp:nvSpPr>
      <dsp:spPr>
        <a:xfrm>
          <a:off x="5570252" y="27070"/>
          <a:ext cx="1627937" cy="412444"/>
        </a:xfrm>
        <a:prstGeom prst="rect">
          <a:avLst/>
        </a:prstGeom>
        <a:solidFill>
          <a:schemeClr val="accent2">
            <a:hueOff val="2250410"/>
            <a:satOff val="-39578"/>
            <a:lumOff val="1569"/>
            <a:alphaOff val="0"/>
          </a:schemeClr>
        </a:solidFill>
        <a:ln w="15875" cap="rnd" cmpd="sng" algn="ctr">
          <a:solidFill>
            <a:schemeClr val="accent2">
              <a:hueOff val="2250410"/>
              <a:satOff val="-3957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kern="1200" dirty="0" smtClean="0"/>
            <a:t>Gustar y Amar </a:t>
          </a:r>
          <a:endParaRPr lang="en-US" sz="1200" kern="1200" dirty="0"/>
        </a:p>
      </dsp:txBody>
      <dsp:txXfrm>
        <a:off x="5570252" y="27070"/>
        <a:ext cx="1627937" cy="412444"/>
      </dsp:txXfrm>
    </dsp:sp>
    <dsp:sp modelId="{7138EE55-1771-4A59-BAB3-47F5D12DE91B}">
      <dsp:nvSpPr>
        <dsp:cNvPr id="0" name=""/>
        <dsp:cNvSpPr/>
      </dsp:nvSpPr>
      <dsp:spPr>
        <a:xfrm>
          <a:off x="5570252" y="439515"/>
          <a:ext cx="1627937" cy="2666081"/>
        </a:xfrm>
        <a:prstGeom prst="rect">
          <a:avLst/>
        </a:prstGeom>
        <a:solidFill>
          <a:schemeClr val="accent2">
            <a:tint val="40000"/>
            <a:alpha val="90000"/>
            <a:hueOff val="2214922"/>
            <a:satOff val="-18848"/>
            <a:lumOff val="-1071"/>
            <a:alphaOff val="0"/>
          </a:schemeClr>
        </a:solidFill>
        <a:ln w="15875" cap="rnd" cmpd="sng" algn="ctr">
          <a:solidFill>
            <a:schemeClr val="accent2">
              <a:tint val="40000"/>
              <a:alpha val="90000"/>
              <a:hueOff val="2214922"/>
              <a:satOff val="-18848"/>
              <a:lumOff val="-1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Define el amor propio.
Describe la diferencia entre agradar y amar.
Diferencia entre orientación sexual e identidad de género.
Identifica a un adulto de confianza.</a:t>
          </a:r>
          <a:endParaRPr lang="en-US" sz="1200" kern="1200" dirty="0"/>
        </a:p>
      </dsp:txBody>
      <dsp:txXfrm>
        <a:off x="5570252" y="439515"/>
        <a:ext cx="1627937" cy="2666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3B4A-F429-4932-ADCB-57944B3F3A03}">
      <dsp:nvSpPr>
        <dsp:cNvPr id="0" name=""/>
        <dsp:cNvSpPr/>
      </dsp:nvSpPr>
      <dsp:spPr>
        <a:xfrm>
          <a:off x="0" y="41643"/>
          <a:ext cx="4435656" cy="1129342"/>
        </a:xfrm>
        <a:prstGeom prst="round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defRPr b="1"/>
          </a:pPr>
          <a:r>
            <a:rPr lang="en-US" sz="1800" kern="1200" dirty="0" smtClean="0"/>
            <a:t>Nuestro sitio web: </a:t>
          </a:r>
          <a:r>
            <a:rPr lang="en-US" sz="1800" kern="1200" dirty="0" smtClean="0">
              <a:solidFill>
                <a:schemeClr val="accent2">
                  <a:lumMod val="60000"/>
                  <a:lumOff val="40000"/>
                </a:schemeClr>
              </a:solidFill>
              <a:hlinkClick xmlns:r="http://schemas.openxmlformats.org/officeDocument/2006/relationships" r:id="rId2">
                <a:extLst>
                  <a:ext uri="{A12FA001-AC4F-418D-AE19-62706E023703}">
                    <ahyp:hlinkClr xmlns:ahyp="http://schemas.microsoft.com/office/drawing/2018/hyperlinkcolor" xmlns="" val="tx"/>
                  </a:ext>
                </a:extLst>
              </a:hlinkClick>
            </a:rPr>
            <a:t>S.H.A.R.E</a:t>
          </a:r>
          <a:r>
            <a:rPr lang="en-US" sz="1800" kern="1200" dirty="0">
              <a:solidFill>
                <a:schemeClr val="accent2">
                  <a:lumMod val="60000"/>
                  <a:lumOff val="40000"/>
                </a:schemeClr>
              </a:solidFill>
              <a:hlinkClick xmlns:r="http://schemas.openxmlformats.org/officeDocument/2006/relationships" r:id="rId2"/>
            </a:rPr>
            <a:t>.</a:t>
          </a:r>
          <a:r>
            <a:rPr lang="en-US" sz="1800" kern="1200" dirty="0">
              <a:hlinkClick xmlns:r="http://schemas.openxmlformats.org/officeDocument/2006/relationships" r:id="rId2"/>
            </a:rPr>
            <a:t> </a:t>
          </a:r>
          <a:endParaRPr lang="en-US" sz="1800" kern="1200" dirty="0"/>
        </a:p>
      </dsp:txBody>
      <dsp:txXfrm>
        <a:off x="55130" y="96773"/>
        <a:ext cx="4325396" cy="1019082"/>
      </dsp:txXfrm>
    </dsp:sp>
    <dsp:sp modelId="{FA957735-9929-46E8-9943-72098550D3DA}">
      <dsp:nvSpPr>
        <dsp:cNvPr id="0" name=""/>
        <dsp:cNvSpPr/>
      </dsp:nvSpPr>
      <dsp:spPr>
        <a:xfrm>
          <a:off x="0" y="1170985"/>
          <a:ext cx="4435656"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32"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1170985"/>
        <a:ext cx="4435656" cy="298080"/>
      </dsp:txXfrm>
    </dsp:sp>
    <dsp:sp modelId="{CEADB66C-E647-4E30-A3E5-1F811F44FE9E}">
      <dsp:nvSpPr>
        <dsp:cNvPr id="0" name=""/>
        <dsp:cNvSpPr/>
      </dsp:nvSpPr>
      <dsp:spPr>
        <a:xfrm>
          <a:off x="0" y="1469066"/>
          <a:ext cx="4435656" cy="1129342"/>
        </a:xfrm>
        <a:prstGeom prst="roundRect">
          <a:avLst/>
        </a:prstGeom>
        <a:blipFill rotWithShape="0">
          <a:blip xmlns:r="http://schemas.openxmlformats.org/officeDocument/2006/relationships" r:embed="rId1">
            <a:duotone>
              <a:schemeClr val="accent2">
                <a:hueOff val="750137"/>
                <a:satOff val="-13193"/>
                <a:lumOff val="523"/>
                <a:alphaOff val="0"/>
                <a:shade val="74000"/>
                <a:satMod val="130000"/>
                <a:lumMod val="90000"/>
              </a:schemeClr>
              <a:schemeClr val="accent2">
                <a:hueOff val="750137"/>
                <a:satOff val="-13193"/>
                <a:lumOff val="52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defRPr b="1"/>
          </a:pPr>
          <a:r>
            <a:rPr lang="en-US" sz="1800" kern="1200" dirty="0" smtClean="0"/>
            <a:t>Escriban a:</a:t>
          </a:r>
          <a:endParaRPr lang="en-US" sz="1800" kern="1200" dirty="0"/>
        </a:p>
        <a:p>
          <a:pPr lvl="0" algn="l" defTabSz="800100">
            <a:lnSpc>
              <a:spcPct val="90000"/>
            </a:lnSpc>
            <a:spcBef>
              <a:spcPct val="0"/>
            </a:spcBef>
            <a:spcAft>
              <a:spcPct val="35000"/>
            </a:spcAft>
            <a:defRPr b="1"/>
          </a:pPr>
          <a:r>
            <a:rPr lang="en-US" sz="1800" kern="1200" dirty="0"/>
            <a:t>Rochelle Proctor, S.H.A.R.E. Coordinator</a:t>
          </a:r>
        </a:p>
        <a:p>
          <a:pPr lvl="0" algn="l" defTabSz="800100">
            <a:lnSpc>
              <a:spcPct val="90000"/>
            </a:lnSpc>
            <a:spcBef>
              <a:spcPct val="0"/>
            </a:spcBef>
            <a:spcAft>
              <a:spcPct val="35000"/>
            </a:spcAft>
          </a:pPr>
          <a:r>
            <a:rPr lang="en-US" sz="1800" kern="1200" dirty="0"/>
            <a:t>380 Edison Way, Reno NV 89502</a:t>
          </a:r>
          <a:r>
            <a:rPr lang="en-US" sz="1800" kern="1200" dirty="0">
              <a:latin typeface="Garamond" panose="02020404030301010803"/>
            </a:rPr>
            <a:t> </a:t>
          </a:r>
          <a:endParaRPr lang="en-US" sz="1800" kern="1200" dirty="0"/>
        </a:p>
      </dsp:txBody>
      <dsp:txXfrm>
        <a:off x="55130" y="1524196"/>
        <a:ext cx="4325396" cy="1019082"/>
      </dsp:txXfrm>
    </dsp:sp>
    <dsp:sp modelId="{1B4B51D8-ECCD-49CD-BA51-2AF19FCEE6A1}">
      <dsp:nvSpPr>
        <dsp:cNvPr id="0" name=""/>
        <dsp:cNvSpPr/>
      </dsp:nvSpPr>
      <dsp:spPr>
        <a:xfrm>
          <a:off x="0" y="2598408"/>
          <a:ext cx="4435656"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32"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2598408"/>
        <a:ext cx="4435656" cy="298080"/>
      </dsp:txXfrm>
    </dsp:sp>
    <dsp:sp modelId="{618E28D3-1B9D-4BEE-848F-4AB4AAA61A37}">
      <dsp:nvSpPr>
        <dsp:cNvPr id="0" name=""/>
        <dsp:cNvSpPr/>
      </dsp:nvSpPr>
      <dsp:spPr>
        <a:xfrm>
          <a:off x="0" y="2776887"/>
          <a:ext cx="4435656" cy="1129342"/>
        </a:xfrm>
        <a:prstGeom prst="roundRect">
          <a:avLst/>
        </a:prstGeom>
        <a:blipFill rotWithShape="0">
          <a:blip xmlns:r="http://schemas.openxmlformats.org/officeDocument/2006/relationships" r:embed="rId1">
            <a:duotone>
              <a:schemeClr val="accent2">
                <a:hueOff val="1500273"/>
                <a:satOff val="-26385"/>
                <a:lumOff val="1046"/>
                <a:alphaOff val="0"/>
                <a:shade val="74000"/>
                <a:satMod val="130000"/>
                <a:lumMod val="90000"/>
              </a:schemeClr>
              <a:schemeClr val="accent2">
                <a:hueOff val="1500273"/>
                <a:satOff val="-26385"/>
                <a:lumOff val="104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defRPr b="1"/>
          </a:pPr>
          <a:r>
            <a:rPr lang="en-US" sz="1800" kern="1200" dirty="0" smtClean="0"/>
            <a:t>Llame a nuestra oficina al(775</a:t>
          </a:r>
          <a:r>
            <a:rPr lang="en-US" sz="1800" kern="1200" dirty="0"/>
            <a:t>) 861-4476</a:t>
          </a:r>
        </a:p>
      </dsp:txBody>
      <dsp:txXfrm>
        <a:off x="55130" y="2832017"/>
        <a:ext cx="4325396" cy="1019082"/>
      </dsp:txXfrm>
    </dsp:sp>
    <dsp:sp modelId="{E71CF270-75C4-4087-8F1E-CBA8F3579328}">
      <dsp:nvSpPr>
        <dsp:cNvPr id="0" name=""/>
        <dsp:cNvSpPr/>
      </dsp:nvSpPr>
      <dsp:spPr>
        <a:xfrm>
          <a:off x="0" y="4072129"/>
          <a:ext cx="4435656" cy="1129342"/>
        </a:xfrm>
        <a:prstGeom prst="roundRect">
          <a:avLst/>
        </a:prstGeom>
        <a:blipFill rotWithShape="0">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defRPr b="1"/>
          </a:pPr>
          <a:r>
            <a:rPr lang="en-US" sz="1800" kern="1200" dirty="0" smtClean="0"/>
            <a:t>E-mail: rproctor@washoeschools.net       </a:t>
          </a:r>
          <a:endParaRPr lang="en-US" sz="1800" kern="1200" dirty="0">
            <a:solidFill>
              <a:schemeClr val="bg1"/>
            </a:solidFill>
            <a:hlinkClick xmlns:r="http://schemas.openxmlformats.org/officeDocument/2006/relationships" r:id="rId3">
              <a:extLst>
                <a:ext uri="{A12FA001-AC4F-418D-AE19-62706E023703}">
                  <ahyp:hlinkClr xmlns:ahyp="http://schemas.microsoft.com/office/drawing/2018/hyperlinkcolor" xmlns="" val="tx"/>
                </a:ext>
              </a:extLst>
            </a:hlinkClick>
          </a:endParaRPr>
        </a:p>
      </dsp:txBody>
      <dsp:txXfrm>
        <a:off x="55130" y="4127259"/>
        <a:ext cx="4325396" cy="101908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dirty="0"/>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83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29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93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65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7944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68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dirty="0"/>
              <a:t>Click to edit Master title style</a:t>
            </a:r>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277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054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15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62147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dirty="0"/>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43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dirty="0"/>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68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43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0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498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72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dirty="0"/>
              <a:t>Click to edit Master title style</a:t>
            </a:r>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964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10/31/2023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2874108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proctor@washoeschools.net"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5CCAF7D5-2AD8-4BDF-BE92-13524EA045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30" name="Rectangle 5129">
            <a:extLst>
              <a:ext uri="{FF2B5EF4-FFF2-40B4-BE49-F238E27FC236}">
                <a16:creationId xmlns:a16="http://schemas.microsoft.com/office/drawing/2014/main" id="{F8C92429-C2FF-43F8-9F54-FF73D12718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2"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5131">
            <a:extLst>
              <a:ext uri="{FF2B5EF4-FFF2-40B4-BE49-F238E27FC236}">
                <a16:creationId xmlns:a16="http://schemas.microsoft.com/office/drawing/2014/main" id="{CB8E75E6-FD49-46E3-B23E-9D5C97110F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28539"/>
            <a:ext cx="8178799"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Rectangle 5133">
            <a:extLst>
              <a:ext uri="{FF2B5EF4-FFF2-40B4-BE49-F238E27FC236}">
                <a16:creationId xmlns:a16="http://schemas.microsoft.com/office/drawing/2014/main" id="{58EE6BA1-F87F-4073-B5AB-365A42AD3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790956"/>
            <a:ext cx="7934706"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p:cNvSpPr>
            <a:spLocks noGrp="1"/>
          </p:cNvSpPr>
          <p:nvPr>
            <p:ph type="ctrTitle"/>
          </p:nvPr>
        </p:nvSpPr>
        <p:spPr>
          <a:xfrm>
            <a:off x="978247" y="1275587"/>
            <a:ext cx="7197632" cy="3319285"/>
          </a:xfrm>
        </p:spPr>
        <p:txBody>
          <a:bodyPr anchor="ctr">
            <a:normAutofit fontScale="90000"/>
          </a:bodyPr>
          <a:lstStyle/>
          <a:p>
            <a:pPr>
              <a:lnSpc>
                <a:spcPct val="90000"/>
              </a:lnSpc>
              <a:defRPr/>
            </a:pPr>
            <a:r>
              <a:rPr lang="en-US" sz="4400" dirty="0" smtClean="0">
                <a:solidFill>
                  <a:schemeClr val="bg2"/>
                </a:solidFill>
              </a:rPr>
              <a:t>4to. y 5to. Grado</a:t>
            </a:r>
            <a:r>
              <a:rPr lang="en-US" sz="4400" dirty="0">
                <a:solidFill>
                  <a:schemeClr val="bg2"/>
                </a:solidFill>
              </a:rPr>
              <a:t/>
            </a:r>
            <a:br>
              <a:rPr lang="en-US" sz="4400" dirty="0">
                <a:solidFill>
                  <a:schemeClr val="bg2"/>
                </a:solidFill>
              </a:rPr>
            </a:br>
            <a:r>
              <a:rPr lang="en-US" sz="4400" dirty="0">
                <a:solidFill>
                  <a:srgbClr val="FFFFFF"/>
                </a:solidFill>
              </a:rPr>
              <a:t>S.H.A.R.E.</a:t>
            </a:r>
            <a:r>
              <a:rPr lang="en-US" sz="4400" dirty="0"/>
              <a:t/>
            </a:r>
            <a:br>
              <a:rPr lang="en-US" sz="4400" dirty="0"/>
            </a:br>
            <a:r>
              <a:rPr lang="en-US" sz="4400" dirty="0">
                <a:solidFill>
                  <a:srgbClr val="FFFFFF"/>
                </a:solidFill>
              </a:rPr>
              <a:t> Vista </a:t>
            </a:r>
            <a:r>
              <a:rPr lang="en-US" sz="4400" dirty="0" smtClean="0">
                <a:solidFill>
                  <a:srgbClr val="FFFFFF"/>
                </a:solidFill>
              </a:rPr>
              <a:t>Previa </a:t>
            </a:r>
            <a:r>
              <a:rPr lang="en-US" sz="4400" dirty="0">
                <a:solidFill>
                  <a:srgbClr val="FFFFFF"/>
                </a:solidFill>
              </a:rPr>
              <a:t>para padres</a:t>
            </a:r>
            <a:br>
              <a:rPr lang="en-US" sz="4400" dirty="0">
                <a:solidFill>
                  <a:srgbClr val="FFFFFF"/>
                </a:solidFill>
              </a:rPr>
            </a:br>
            <a:r>
              <a:rPr lang="en-US" sz="4400" dirty="0"/>
              <a:t/>
            </a:r>
            <a:br>
              <a:rPr lang="en-US" sz="4400" dirty="0"/>
            </a:br>
            <a:r>
              <a:rPr lang="en-US" sz="3600" dirty="0" smtClean="0">
                <a:solidFill>
                  <a:srgbClr val="FFFFFF"/>
                </a:solidFill>
              </a:rPr>
              <a:t>(</a:t>
            </a:r>
            <a:r>
              <a:rPr lang="es-ES" sz="3600" dirty="0">
                <a:solidFill>
                  <a:srgbClr val="FFFFFF"/>
                </a:solidFill>
              </a:rPr>
              <a:t>Educación y Responsabilidad para la Salud y la Sexualidad</a:t>
            </a:r>
            <a:r>
              <a:rPr lang="en-US" sz="3600" dirty="0" smtClean="0">
                <a:solidFill>
                  <a:srgbClr val="FFFFFF"/>
                </a:solidFill>
              </a:rPr>
              <a:t>)</a:t>
            </a:r>
            <a:br>
              <a:rPr lang="en-US" sz="3600" dirty="0" smtClean="0">
                <a:solidFill>
                  <a:srgbClr val="FFFFFF"/>
                </a:solidFill>
              </a:rPr>
            </a:br>
            <a:endParaRPr lang="en-US" sz="3600" dirty="0">
              <a:solidFill>
                <a:srgbClr val="FFFFFF"/>
              </a:solidFill>
            </a:endParaRPr>
          </a:p>
        </p:txBody>
      </p:sp>
      <p:sp>
        <p:nvSpPr>
          <p:cNvPr id="5123" name="Subtitle 4"/>
          <p:cNvSpPr>
            <a:spLocks noGrp="1"/>
          </p:cNvSpPr>
          <p:nvPr>
            <p:ph type="subTitle" idx="1"/>
          </p:nvPr>
        </p:nvSpPr>
        <p:spPr>
          <a:xfrm>
            <a:off x="1470026" y="4981074"/>
            <a:ext cx="6203947" cy="657725"/>
          </a:xfrm>
        </p:spPr>
        <p:txBody>
          <a:bodyPr>
            <a:normAutofit/>
          </a:bodyPr>
          <a:lstStyle/>
          <a:p>
            <a:pPr marR="0" eaLnBrk="1" hangingPunct="1">
              <a:lnSpc>
                <a:spcPct val="90000"/>
              </a:lnSpc>
            </a:pPr>
            <a:r>
              <a:rPr lang="en-US" altLang="en-US" sz="1400" dirty="0">
                <a:solidFill>
                  <a:srgbClr val="FFFFFF"/>
                </a:solidFill>
                <a:hlinkClick r:id="rId3"/>
              </a:rPr>
              <a:t>Rochelle Proctor</a:t>
            </a:r>
            <a:endParaRPr lang="en-US" altLang="en-US" sz="1400" dirty="0">
              <a:solidFill>
                <a:srgbClr val="FFFFFF"/>
              </a:solidFill>
            </a:endParaRPr>
          </a:p>
          <a:p>
            <a:pPr>
              <a:lnSpc>
                <a:spcPct val="90000"/>
              </a:lnSpc>
            </a:pPr>
            <a:r>
              <a:rPr lang="en-US" altLang="en-US" sz="1400" dirty="0" smtClean="0">
                <a:solidFill>
                  <a:srgbClr val="FFFFFF"/>
                </a:solidFill>
              </a:rPr>
              <a:t>Cordinador del </a:t>
            </a:r>
            <a:r>
              <a:rPr lang="en-US" altLang="en-US" sz="1400" dirty="0">
                <a:solidFill>
                  <a:srgbClr val="FFFFFF"/>
                </a:solidFill>
              </a:rPr>
              <a:t>Programa  S.H.A.R.E. </a:t>
            </a:r>
          </a:p>
        </p:txBody>
      </p:sp>
      <p:cxnSp>
        <p:nvCxnSpPr>
          <p:cNvPr id="5136" name="Straight Connector 5135">
            <a:extLst>
              <a:ext uri="{FF2B5EF4-FFF2-40B4-BE49-F238E27FC236}">
                <a16:creationId xmlns:a16="http://schemas.microsoft.com/office/drawing/2014/main" id="{19B678A5-A064-46A6-817F-AE02396CCF2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4163" y="4769963"/>
            <a:ext cx="97567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06" name="Rectangle 16405">
            <a:extLst>
              <a:ext uri="{FF2B5EF4-FFF2-40B4-BE49-F238E27FC236}">
                <a16:creationId xmlns:a16="http://schemas.microsoft.com/office/drawing/2014/main" id="{A7CA9E50-B76A-428A-92C9-9BAC41446D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6408" name="Rectangle 16407">
            <a:extLst>
              <a:ext uri="{FF2B5EF4-FFF2-40B4-BE49-F238E27FC236}">
                <a16:creationId xmlns:a16="http://schemas.microsoft.com/office/drawing/2014/main" id="{C85E3F79-81BB-4454-A267-DDCA428246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0" name="Rectangle 16409">
            <a:extLst>
              <a:ext uri="{FF2B5EF4-FFF2-40B4-BE49-F238E27FC236}">
                <a16:creationId xmlns:a16="http://schemas.microsoft.com/office/drawing/2014/main" id="{A1F375A4-17F0-4BA7-B751-68BFAAEC4F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386" name="Title 1"/>
          <p:cNvSpPr>
            <a:spLocks noGrp="1"/>
          </p:cNvSpPr>
          <p:nvPr>
            <p:ph type="title"/>
          </p:nvPr>
        </p:nvSpPr>
        <p:spPr>
          <a:xfrm>
            <a:off x="791699" y="1055077"/>
            <a:ext cx="1899682" cy="4794578"/>
          </a:xfrm>
        </p:spPr>
        <p:txBody>
          <a:bodyPr>
            <a:normAutofit/>
          </a:bodyPr>
          <a:lstStyle/>
          <a:p>
            <a:r>
              <a:rPr lang="es-ES" altLang="en-US" sz="2500" dirty="0">
                <a:solidFill>
                  <a:srgbClr val="262626"/>
                </a:solidFill>
              </a:rPr>
              <a:t>Para más información: por favor contáctenos en</a:t>
            </a:r>
            <a:endParaRPr lang="en-US" altLang="en-US" sz="2500" dirty="0">
              <a:solidFill>
                <a:srgbClr val="262626"/>
              </a:solidFill>
            </a:endParaRPr>
          </a:p>
        </p:txBody>
      </p:sp>
      <p:sp useBgFill="1">
        <p:nvSpPr>
          <p:cNvPr id="16412" name="Rectangle 16411">
            <a:extLst>
              <a:ext uri="{FF2B5EF4-FFF2-40B4-BE49-F238E27FC236}">
                <a16:creationId xmlns:a16="http://schemas.microsoft.com/office/drawing/2014/main" id="{5D2122D3-4056-4C50-B4AC-74BB2940E2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401" name="Content Placeholder 2">
            <a:extLst>
              <a:ext uri="{FF2B5EF4-FFF2-40B4-BE49-F238E27FC236}">
                <a16:creationId xmlns:a16="http://schemas.microsoft.com/office/drawing/2014/main" id="{81AC7A8F-7E4F-1113-3180-31945EDE8F48}"/>
              </a:ext>
            </a:extLst>
          </p:cNvPr>
          <p:cNvGraphicFramePr>
            <a:graphicFrameLocks noGrp="1"/>
          </p:cNvGraphicFramePr>
          <p:nvPr>
            <p:ph idx="1"/>
            <p:extLst>
              <p:ext uri="{D42A27DB-BD31-4B8C-83A1-F6EECF244321}">
                <p14:modId xmlns:p14="http://schemas.microsoft.com/office/powerpoint/2010/main" val="3726722341"/>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4F7C90B-8333-4519-BE89-44DEAD4D37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EAE297-BAB5-4C1D-9F2C-D67C4FEC8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6B844-D8A4-4174-8DAB-4B5F60636CE4}"/>
              </a:ext>
            </a:extLst>
          </p:cNvPr>
          <p:cNvSpPr>
            <a:spLocks noGrp="1"/>
          </p:cNvSpPr>
          <p:nvPr>
            <p:ph type="ctrTitle"/>
          </p:nvPr>
        </p:nvSpPr>
        <p:spPr>
          <a:xfrm>
            <a:off x="3871160" y="965200"/>
            <a:ext cx="4548940" cy="4927600"/>
          </a:xfrm>
        </p:spPr>
        <p:txBody>
          <a:bodyPr anchor="ctr">
            <a:normAutofit/>
          </a:bodyPr>
          <a:lstStyle/>
          <a:p>
            <a:pPr algn="l"/>
            <a:r>
              <a:rPr lang="en-US" sz="6000" dirty="0" smtClean="0">
                <a:solidFill>
                  <a:schemeClr val="tx1"/>
                </a:solidFill>
              </a:rPr>
              <a:t>Muchas gracias</a:t>
            </a:r>
            <a:endParaRPr lang="en-US" sz="6000" dirty="0">
              <a:solidFill>
                <a:schemeClr val="tx1"/>
              </a:solidFill>
            </a:endParaRPr>
          </a:p>
        </p:txBody>
      </p:sp>
      <p:cxnSp>
        <p:nvCxnSpPr>
          <p:cNvPr id="11" name="Straight Connector 10">
            <a:extLst>
              <a:ext uri="{FF2B5EF4-FFF2-40B4-BE49-F238E27FC236}">
                <a16:creationId xmlns:a16="http://schemas.microsoft.com/office/drawing/2014/main" id="{8D6DCE45-FCB6-4B94-8EDA-A0CC941E7B3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164" y="1143000"/>
            <a:ext cx="0" cy="442762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73529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001B0E35-F788-4608-ABBE-0D971AA50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Rectangle 8201">
            <a:extLst>
              <a:ext uri="{FF2B5EF4-FFF2-40B4-BE49-F238E27FC236}">
                <a16:creationId xmlns:a16="http://schemas.microsoft.com/office/drawing/2014/main" id="{4431B8EA-FCCA-47DD-A0C4-A653EC4AB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4" name="Rectangle 8203">
            <a:extLst>
              <a:ext uri="{FF2B5EF4-FFF2-40B4-BE49-F238E27FC236}">
                <a16:creationId xmlns:a16="http://schemas.microsoft.com/office/drawing/2014/main" id="{1C781EDE-83AA-44D6-8054-A4E2D6F280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94" name="Title 1"/>
          <p:cNvSpPr>
            <a:spLocks noGrp="1"/>
          </p:cNvSpPr>
          <p:nvPr>
            <p:ph type="title"/>
          </p:nvPr>
        </p:nvSpPr>
        <p:spPr>
          <a:xfrm>
            <a:off x="971551" y="982132"/>
            <a:ext cx="7200897" cy="1303867"/>
          </a:xfrm>
        </p:spPr>
        <p:txBody>
          <a:bodyPr>
            <a:normAutofit/>
          </a:bodyPr>
          <a:lstStyle/>
          <a:p>
            <a:pPr eaLnBrk="1" hangingPunct="1"/>
            <a:r>
              <a:rPr lang="en-US" altLang="en-US" dirty="0"/>
              <a:t>MISSION </a:t>
            </a:r>
            <a:r>
              <a:rPr lang="en-US" altLang="en-US" dirty="0" smtClean="0"/>
              <a:t>DE </a:t>
            </a:r>
            <a:r>
              <a:rPr lang="en-US" altLang="en-US" dirty="0"/>
              <a:t>S.H.A.R.E.</a:t>
            </a:r>
          </a:p>
        </p:txBody>
      </p:sp>
      <p:sp>
        <p:nvSpPr>
          <p:cNvPr id="8195" name="Content Placeholder 2"/>
          <p:cNvSpPr>
            <a:spLocks noGrp="1"/>
          </p:cNvSpPr>
          <p:nvPr>
            <p:ph idx="1"/>
          </p:nvPr>
        </p:nvSpPr>
        <p:spPr>
          <a:xfrm>
            <a:off x="1021557" y="2090662"/>
            <a:ext cx="7200897" cy="3785206"/>
          </a:xfrm>
        </p:spPr>
        <p:txBody>
          <a:bodyPr vert="horz" lIns="91440" tIns="45720" rIns="91440" bIns="45720" rtlCol="0" anchor="t">
            <a:noAutofit/>
          </a:bodyPr>
          <a:lstStyle/>
          <a:p>
            <a:pPr>
              <a:buSzPct val="114999"/>
            </a:pPr>
            <a:r>
              <a:rPr lang="es-ES" sz="2000" dirty="0">
                <a:solidFill>
                  <a:srgbClr val="333333"/>
                </a:solidFill>
                <a:latin typeface="Gill Sans MT"/>
              </a:rPr>
              <a:t>En línea con el compromiso </a:t>
            </a:r>
            <a:r>
              <a:rPr lang="es-ES" sz="2000" dirty="0" smtClean="0">
                <a:solidFill>
                  <a:srgbClr val="333333"/>
                </a:solidFill>
                <a:latin typeface="Gill Sans MT"/>
              </a:rPr>
              <a:t>del </a:t>
            </a:r>
            <a:r>
              <a:rPr lang="es-ES" sz="2000" dirty="0">
                <a:solidFill>
                  <a:srgbClr val="333333"/>
                </a:solidFill>
                <a:latin typeface="Gill Sans MT"/>
              </a:rPr>
              <a:t>WCSD de apoyar a los padres para que tomen decisiones informadas sobre la educación de sus hijos, el programa de Educación en Sexualidad, Salud y Responsabilidad (S.H.A.R.E.) del Distrito Escolar del Condado de Washoe proporciona a los estudiantes un programa de instrucción completa, basada en la abstinencia e impartida por maestros especialmente </a:t>
            </a:r>
            <a:r>
              <a:rPr lang="es-ES" sz="2000" dirty="0" smtClean="0">
                <a:solidFill>
                  <a:srgbClr val="333333"/>
                </a:solidFill>
                <a:latin typeface="Gill Sans MT"/>
              </a:rPr>
              <a:t>capacitados y </a:t>
            </a:r>
            <a:r>
              <a:rPr lang="es-ES" sz="2000" dirty="0">
                <a:solidFill>
                  <a:srgbClr val="333333"/>
                </a:solidFill>
                <a:latin typeface="Gill Sans MT"/>
              </a:rPr>
              <a:t>consejeros que abordarán</a:t>
            </a:r>
            <a:r>
              <a:rPr lang="es-ES" sz="2000" dirty="0" smtClean="0">
                <a:solidFill>
                  <a:srgbClr val="333333"/>
                </a:solidFill>
                <a:latin typeface="Gill Sans MT"/>
              </a:rPr>
              <a:t>:</a:t>
            </a:r>
            <a:r>
              <a:rPr lang="en-US" sz="2000" dirty="0" smtClean="0">
                <a:solidFill>
                  <a:srgbClr val="333333"/>
                </a:solidFill>
                <a:latin typeface="Gill Sans MT"/>
              </a:rPr>
              <a:t> </a:t>
            </a:r>
          </a:p>
          <a:p>
            <a:pPr>
              <a:buSzPct val="114999"/>
            </a:pPr>
            <a:r>
              <a:rPr lang="es-ES" sz="2000" dirty="0">
                <a:solidFill>
                  <a:srgbClr val="333333"/>
                </a:solidFill>
                <a:latin typeface="Gill Sans MT"/>
              </a:rPr>
              <a:t>Concientización sobre el VIH/SIDA</a:t>
            </a:r>
            <a:r>
              <a:rPr lang="es-ES" sz="2000" dirty="0" smtClean="0">
                <a:solidFill>
                  <a:srgbClr val="333333"/>
                </a:solidFill>
                <a:latin typeface="Gill Sans MT"/>
              </a:rPr>
              <a:t>,</a:t>
            </a:r>
          </a:p>
          <a:p>
            <a:pPr>
              <a:buSzPct val="114999"/>
            </a:pPr>
            <a:r>
              <a:rPr lang="es-ES" sz="2000" dirty="0" smtClean="0">
                <a:solidFill>
                  <a:srgbClr val="333333"/>
                </a:solidFill>
                <a:latin typeface="Gill Sans MT"/>
              </a:rPr>
              <a:t>sistemas </a:t>
            </a:r>
            <a:r>
              <a:rPr lang="es-ES" sz="2000" dirty="0">
                <a:solidFill>
                  <a:srgbClr val="333333"/>
                </a:solidFill>
                <a:latin typeface="Gill Sans MT"/>
              </a:rPr>
              <a:t>reproductivos</a:t>
            </a:r>
            <a:r>
              <a:rPr lang="es-ES" sz="2000" dirty="0" smtClean="0">
                <a:solidFill>
                  <a:srgbClr val="333333"/>
                </a:solidFill>
                <a:latin typeface="Gill Sans MT"/>
              </a:rPr>
              <a:t>,</a:t>
            </a:r>
          </a:p>
          <a:p>
            <a:pPr>
              <a:buSzPct val="114999"/>
            </a:pPr>
            <a:r>
              <a:rPr lang="es-ES" sz="2000" dirty="0" smtClean="0">
                <a:solidFill>
                  <a:srgbClr val="333333"/>
                </a:solidFill>
                <a:latin typeface="Gill Sans MT"/>
              </a:rPr>
              <a:t>Infecciones </a:t>
            </a:r>
            <a:r>
              <a:rPr lang="es-ES" sz="2000" dirty="0">
                <a:solidFill>
                  <a:srgbClr val="333333"/>
                </a:solidFill>
                <a:latin typeface="Gill Sans MT"/>
              </a:rPr>
              <a:t>de transmisión sexual (ITS)y </a:t>
            </a:r>
            <a:endParaRPr lang="es-ES" sz="2000" dirty="0" smtClean="0">
              <a:solidFill>
                <a:srgbClr val="333333"/>
              </a:solidFill>
              <a:latin typeface="Gill Sans MT"/>
            </a:endParaRPr>
          </a:p>
          <a:p>
            <a:pPr>
              <a:buSzPct val="114999"/>
            </a:pPr>
            <a:r>
              <a:rPr lang="es-ES" sz="2000" dirty="0" smtClean="0">
                <a:solidFill>
                  <a:srgbClr val="333333"/>
                </a:solidFill>
                <a:latin typeface="Gill Sans MT"/>
              </a:rPr>
              <a:t>Responsabilidad </a:t>
            </a:r>
            <a:r>
              <a:rPr lang="es-ES" sz="2000" dirty="0">
                <a:solidFill>
                  <a:srgbClr val="333333"/>
                </a:solidFill>
                <a:latin typeface="Gill Sans MT"/>
              </a:rPr>
              <a:t>Sexual.</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82" name="Rectangle 7181">
            <a:extLst>
              <a:ext uri="{FF2B5EF4-FFF2-40B4-BE49-F238E27FC236}">
                <a16:creationId xmlns:a16="http://schemas.microsoft.com/office/drawing/2014/main" id="{042D3996-BA08-4AC2-948E-02DA85C028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3" name="Rectangle 7182">
            <a:extLst>
              <a:ext uri="{FF2B5EF4-FFF2-40B4-BE49-F238E27FC236}">
                <a16:creationId xmlns:a16="http://schemas.microsoft.com/office/drawing/2014/main" id="{6B6CA78D-2100-44EF-B3DD-CEF1EB3AC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963" y="481264"/>
            <a:ext cx="8410074"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971551" y="982132"/>
            <a:ext cx="7200897" cy="1303867"/>
          </a:xfrm>
        </p:spPr>
        <p:txBody>
          <a:bodyPr>
            <a:normAutofit/>
          </a:bodyPr>
          <a:lstStyle/>
          <a:p>
            <a:pPr>
              <a:lnSpc>
                <a:spcPct val="90000"/>
              </a:lnSpc>
              <a:defRPr/>
            </a:pPr>
            <a:r>
              <a:rPr lang="en-US" dirty="0">
                <a:solidFill>
                  <a:srgbClr val="212121"/>
                </a:solidFill>
              </a:rPr>
              <a:t>ANTECEDENTES DEL PROGRAMA S.H.A.R.E. </a:t>
            </a:r>
          </a:p>
        </p:txBody>
      </p:sp>
      <p:cxnSp>
        <p:nvCxnSpPr>
          <p:cNvPr id="7184" name="Straight Connector 7183">
            <a:extLst>
              <a:ext uri="{FF2B5EF4-FFF2-40B4-BE49-F238E27FC236}">
                <a16:creationId xmlns:a16="http://schemas.microsoft.com/office/drawing/2014/main" id="{8AEF6D22-D80F-4107-8B30-6AB147A5081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4750" y="2400639"/>
            <a:ext cx="17145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7171" name="Content Placeholder 10"/>
          <p:cNvSpPr>
            <a:spLocks noGrp="1"/>
          </p:cNvSpPr>
          <p:nvPr>
            <p:ph idx="1"/>
          </p:nvPr>
        </p:nvSpPr>
        <p:spPr>
          <a:xfrm>
            <a:off x="971550" y="2556931"/>
            <a:ext cx="7200897" cy="3615265"/>
          </a:xfrm>
        </p:spPr>
        <p:txBody>
          <a:bodyPr>
            <a:noAutofit/>
          </a:bodyPr>
          <a:lstStyle/>
          <a:p>
            <a:pPr>
              <a:lnSpc>
                <a:spcPct val="90000"/>
              </a:lnSpc>
            </a:pPr>
            <a:r>
              <a:rPr lang="es-ES" altLang="en-US" sz="1800" dirty="0">
                <a:solidFill>
                  <a:srgbClr val="373737"/>
                </a:solidFill>
              </a:rPr>
              <a:t>En 1987, la legislatura de Nevada aprobó la NRS 389.065 (ahora 389.036). Esta ley exige que todos los distritos escolares de Nevada "establezcan un curso de instrucción objetiva sobre el síndrome de inmunodeficiencia adquirida e instrucción sobre las enfermedades transmisibles relacionadas con el sistema reproductivo humano y la responsabilidad sexual". La ley exige que cada uno de los distritos establezca un comité asesor de educación sexual para asesorar </a:t>
            </a:r>
            <a:r>
              <a:rPr lang="es-ES" altLang="en-US" sz="1800" dirty="0" smtClean="0">
                <a:solidFill>
                  <a:srgbClr val="373737"/>
                </a:solidFill>
              </a:rPr>
              <a:t>al Consejo Directivo y Administrativo sobre </a:t>
            </a:r>
            <a:r>
              <a:rPr lang="es-ES" altLang="en-US" sz="1800" dirty="0">
                <a:solidFill>
                  <a:srgbClr val="373737"/>
                </a:solidFill>
              </a:rPr>
              <a:t>el tamaño y el alcance de dichos programas</a:t>
            </a:r>
            <a:r>
              <a:rPr lang="es-ES" altLang="en-US" sz="1800" dirty="0" smtClean="0">
                <a:solidFill>
                  <a:srgbClr val="373737"/>
                </a:solidFill>
              </a:rPr>
              <a:t>.</a:t>
            </a:r>
          </a:p>
          <a:p>
            <a:pPr>
              <a:lnSpc>
                <a:spcPct val="90000"/>
              </a:lnSpc>
            </a:pPr>
            <a:r>
              <a:rPr lang="es-ES" altLang="en-US" sz="1800" dirty="0" smtClean="0">
                <a:solidFill>
                  <a:srgbClr val="373737"/>
                </a:solidFill>
              </a:rPr>
              <a:t>El programa S.H.A.R.E del </a:t>
            </a:r>
            <a:r>
              <a:rPr lang="es-ES" altLang="en-US" sz="1800" dirty="0">
                <a:solidFill>
                  <a:srgbClr val="373737"/>
                </a:solidFill>
              </a:rPr>
              <a:t>W.C.S.D. El Comité Asesor fue nombrado en 1987. El comité recomendó un programa integral de educación sexual, también conocido como </a:t>
            </a:r>
            <a:r>
              <a:rPr lang="es-ES" altLang="en-US" sz="1800" dirty="0" smtClean="0">
                <a:solidFill>
                  <a:srgbClr val="373737"/>
                </a:solidFill>
              </a:rPr>
              <a:t>S.H.A.R.E. </a:t>
            </a:r>
          </a:p>
          <a:p>
            <a:pPr>
              <a:lnSpc>
                <a:spcPct val="90000"/>
              </a:lnSpc>
            </a:pPr>
            <a:r>
              <a:rPr lang="es-ES" altLang="en-US" sz="1800" dirty="0">
                <a:solidFill>
                  <a:srgbClr val="373737"/>
                </a:solidFill>
              </a:rPr>
              <a:t>Miembros de S.H.A.R.E. El Comité Asesor es designado por </a:t>
            </a:r>
            <a:r>
              <a:rPr lang="es-ES" altLang="en-US" sz="1800" dirty="0" smtClean="0">
                <a:solidFill>
                  <a:srgbClr val="373737"/>
                </a:solidFill>
              </a:rPr>
              <a:t>el Consejo Directivo e </a:t>
            </a:r>
            <a:r>
              <a:rPr lang="es-ES" altLang="en-US" sz="1800" dirty="0">
                <a:solidFill>
                  <a:srgbClr val="373737"/>
                </a:solidFill>
              </a:rPr>
              <a:t>incluye padres, proveedores de atención médica, consejeros, líderes religiosos y maestros.</a:t>
            </a:r>
            <a:endParaRPr lang="en-US" altLang="en-US" sz="1800" dirty="0">
              <a:solidFill>
                <a:srgbClr val="37373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338" y="-816942"/>
            <a:ext cx="6957134" cy="3180557"/>
          </a:xfrm>
        </p:spPr>
        <p:txBody>
          <a:bodyPr vert="horz" lIns="68580" tIns="34290" rIns="68580" bIns="34290" rtlCol="0" anchor="b">
            <a:normAutofit/>
          </a:bodyPr>
          <a:lstStyle/>
          <a:p>
            <a:r>
              <a:rPr lang="en-US" sz="4950" b="1" dirty="0" smtClean="0">
                <a:solidFill>
                  <a:schemeClr val="tx1"/>
                </a:solidFill>
              </a:rPr>
              <a:t>Permiso de los padres</a:t>
            </a:r>
            <a:endParaRPr lang="en-US" sz="4950" b="1" dirty="0">
              <a:solidFill>
                <a:schemeClr val="tx1"/>
              </a:solidFill>
            </a:endParaRPr>
          </a:p>
        </p:txBody>
      </p:sp>
      <p:pic>
        <p:nvPicPr>
          <p:cNvPr id="7" name="Graphic 6" descr="User">
            <a:extLst>
              <a:ext uri="{FF2B5EF4-FFF2-40B4-BE49-F238E27FC236}">
                <a16:creationId xmlns:a16="http://schemas.microsoft.com/office/drawing/2014/main" id="{0DA776F4-9BB3-475E-9101-9BF86222A55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2567" y="1533829"/>
            <a:ext cx="822960" cy="822960"/>
          </a:xfrm>
          <a:prstGeom prst="rect">
            <a:avLst/>
          </a:prstGeom>
        </p:spPr>
      </p:pic>
      <p:sp>
        <p:nvSpPr>
          <p:cNvPr id="4" name="TextBox 3">
            <a:extLst>
              <a:ext uri="{FF2B5EF4-FFF2-40B4-BE49-F238E27FC236}">
                <a16:creationId xmlns:a16="http://schemas.microsoft.com/office/drawing/2014/main" id="{180159A9-1DE1-C74D-882E-EFCD2E37D3F6}"/>
              </a:ext>
            </a:extLst>
          </p:cNvPr>
          <p:cNvSpPr txBox="1"/>
          <p:nvPr/>
        </p:nvSpPr>
        <p:spPr>
          <a:xfrm>
            <a:off x="1371600" y="2660968"/>
            <a:ext cx="6272373" cy="646331"/>
          </a:xfrm>
          <a:prstGeom prst="rect">
            <a:avLst/>
          </a:prstGeom>
          <a:noFill/>
        </p:spPr>
        <p:txBody>
          <a:bodyPr wrap="square" rtlCol="0">
            <a:spAutoFit/>
          </a:bodyPr>
          <a:lstStyle/>
          <a:p>
            <a:r>
              <a:rPr lang="es-ES" dirty="0"/>
              <a:t>Los estudiantes </a:t>
            </a:r>
            <a:r>
              <a:rPr lang="es-ES" b="1" dirty="0"/>
              <a:t>DEBEN</a:t>
            </a:r>
            <a:r>
              <a:rPr lang="es-ES" dirty="0"/>
              <a:t> tener el permiso de los padres para participar en S.H.A.R.E.</a:t>
            </a:r>
            <a:endParaRPr lang="en-US" dirty="0"/>
          </a:p>
        </p:txBody>
      </p:sp>
      <p:pic>
        <p:nvPicPr>
          <p:cNvPr id="5" name="Picture 4">
            <a:extLst>
              <a:ext uri="{FF2B5EF4-FFF2-40B4-BE49-F238E27FC236}">
                <a16:creationId xmlns:a16="http://schemas.microsoft.com/office/drawing/2014/main" id="{66992558-57DE-4F49-9962-2758D8A0481D}"/>
              </a:ext>
            </a:extLst>
          </p:cNvPr>
          <p:cNvPicPr>
            <a:picLocks noChangeAspect="1"/>
          </p:cNvPicPr>
          <p:nvPr/>
        </p:nvPicPr>
        <p:blipFill rotWithShape="1">
          <a:blip r:embed="rId4"/>
          <a:srcRect t="-939" r="26148" b="-470"/>
          <a:stretch/>
        </p:blipFill>
        <p:spPr>
          <a:xfrm>
            <a:off x="451076" y="3309099"/>
            <a:ext cx="8113420" cy="2797993"/>
          </a:xfrm>
          <a:prstGeom prst="rect">
            <a:avLst/>
          </a:prstGeom>
        </p:spPr>
      </p:pic>
    </p:spTree>
    <p:extLst>
      <p:ext uri="{BB962C8B-B14F-4D97-AF65-F5344CB8AC3E}">
        <p14:creationId xmlns:p14="http://schemas.microsoft.com/office/powerpoint/2010/main" val="175537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A6B-D011-E07D-D3F5-4E25A67A898F}"/>
              </a:ext>
            </a:extLst>
          </p:cNvPr>
          <p:cNvSpPr>
            <a:spLocks noGrp="1"/>
          </p:cNvSpPr>
          <p:nvPr>
            <p:ph type="title" idx="4294967295"/>
          </p:nvPr>
        </p:nvSpPr>
        <p:spPr>
          <a:xfrm>
            <a:off x="1157584" y="310143"/>
            <a:ext cx="6799262" cy="1303337"/>
          </a:xfrm>
        </p:spPr>
        <p:txBody>
          <a:bodyPr/>
          <a:lstStyle/>
          <a:p>
            <a:r>
              <a:rPr lang="en-US" dirty="0" smtClean="0"/>
              <a:t>Razón de S.H.A.R.E</a:t>
            </a:r>
            <a:r>
              <a:rPr lang="en-US" dirty="0"/>
              <a:t>.</a:t>
            </a:r>
          </a:p>
        </p:txBody>
      </p:sp>
      <p:sp>
        <p:nvSpPr>
          <p:cNvPr id="3" name="Content Placeholder 2">
            <a:extLst>
              <a:ext uri="{FF2B5EF4-FFF2-40B4-BE49-F238E27FC236}">
                <a16:creationId xmlns:a16="http://schemas.microsoft.com/office/drawing/2014/main" id="{A8191EA9-5C03-D264-24A6-C1C80DA7B085}"/>
              </a:ext>
            </a:extLst>
          </p:cNvPr>
          <p:cNvSpPr>
            <a:spLocks noGrp="1"/>
          </p:cNvSpPr>
          <p:nvPr>
            <p:ph idx="4294967295"/>
          </p:nvPr>
        </p:nvSpPr>
        <p:spPr>
          <a:xfrm>
            <a:off x="1157584" y="1371600"/>
            <a:ext cx="6799262" cy="3681412"/>
          </a:xfrm>
        </p:spPr>
        <p:txBody>
          <a:bodyPr>
            <a:noAutofit/>
          </a:bodyPr>
          <a:lstStyle/>
          <a:p>
            <a:r>
              <a:rPr lang="es-ES" dirty="0">
                <a:ea typeface="+mn-lt"/>
                <a:cs typeface="+mn-lt"/>
              </a:rPr>
              <a:t>Con los </a:t>
            </a:r>
            <a:r>
              <a:rPr lang="es-ES" dirty="0" smtClean="0">
                <a:ea typeface="+mn-lt"/>
                <a:cs typeface="+mn-lt"/>
              </a:rPr>
              <a:t>estudiantes </a:t>
            </a:r>
            <a:r>
              <a:rPr lang="es-ES" dirty="0">
                <a:ea typeface="+mn-lt"/>
                <a:cs typeface="+mn-lt"/>
              </a:rPr>
              <a:t>más jóvenes, enseñar sobre sexualidad no significa necesariamente enseñar sobre sexo. Por ejemplo, para los grupos de edad más jóvenes, S.H.A.R.E. puede ayudar a los niños a aprender sobre sus cuerpos y a reconocer sus sentimientos y emociones, mientras se habla de la vida familiar y los diferentes tipos de relaciones, la toma de decisiones, los principios básicos del consentimiento y qué hacer si se produce violencia, acoso o abuso. Este tipo de aprendizaje establece las bases para relaciones saludables a lo largo de la vida.</a:t>
            </a:r>
            <a:endParaRPr lang="en-US" dirty="0">
              <a:ea typeface="+mn-lt"/>
              <a:cs typeface="+mn-lt"/>
            </a:endParaRPr>
          </a:p>
        </p:txBody>
      </p:sp>
      <p:sp>
        <p:nvSpPr>
          <p:cNvPr id="4" name="TextBox 3">
            <a:extLst>
              <a:ext uri="{FF2B5EF4-FFF2-40B4-BE49-F238E27FC236}">
                <a16:creationId xmlns:a16="http://schemas.microsoft.com/office/drawing/2014/main" id="{0CFB4CBF-424D-F22F-1F29-BD07F80C63AD}"/>
              </a:ext>
            </a:extLst>
          </p:cNvPr>
          <p:cNvSpPr txBox="1"/>
          <p:nvPr/>
        </p:nvSpPr>
        <p:spPr>
          <a:xfrm>
            <a:off x="5454354" y="5562600"/>
            <a:ext cx="3689646" cy="307777"/>
          </a:xfrm>
          <a:prstGeom prst="rect">
            <a:avLst/>
          </a:prstGeom>
          <a:noFill/>
        </p:spPr>
        <p:txBody>
          <a:bodyPr wrap="square" rtlCol="0">
            <a:spAutoFit/>
          </a:bodyPr>
          <a:lstStyle/>
          <a:p>
            <a:r>
              <a:rPr lang="en-US" sz="1400" dirty="0"/>
              <a:t>World Health Organization</a:t>
            </a:r>
          </a:p>
        </p:txBody>
      </p:sp>
    </p:spTree>
    <p:extLst>
      <p:ext uri="{BB962C8B-B14F-4D97-AF65-F5344CB8AC3E}">
        <p14:creationId xmlns:p14="http://schemas.microsoft.com/office/powerpoint/2010/main" val="41296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1" name="Group 9">
            <a:extLst>
              <a:ext uri="{FF2B5EF4-FFF2-40B4-BE49-F238E27FC236}">
                <a16:creationId xmlns:a16="http://schemas.microsoft.com/office/drawing/2014/main" id="{98F59C0D-C841-4077-8A86-CFA04BFD6B4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67716107-90BF-4496-9A07-0725F1BFD7D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13F9E32-5E2C-4B36-9DD2-C10A9917ED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DF688DD-0F85-41C3-8996-F19BE3748A5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A6FD2F11-D24C-49B6-9A36-D99D7A5DC18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32" name="Straight Connector 15">
            <a:extLst>
              <a:ext uri="{FF2B5EF4-FFF2-40B4-BE49-F238E27FC236}">
                <a16:creationId xmlns:a16="http://schemas.microsoft.com/office/drawing/2014/main" id="{5319E216-CB07-40D9-9253-0C7AADA11B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3" name="Rectangle 17">
            <a:extLst>
              <a:ext uri="{FF2B5EF4-FFF2-40B4-BE49-F238E27FC236}">
                <a16:creationId xmlns:a16="http://schemas.microsoft.com/office/drawing/2014/main" id="{DE7FE386-0AC4-4C92-8682-5974010DA6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9">
            <a:extLst>
              <a:ext uri="{FF2B5EF4-FFF2-40B4-BE49-F238E27FC236}">
                <a16:creationId xmlns:a16="http://schemas.microsoft.com/office/drawing/2014/main" id="{5E82424F-9EF6-458B-AA0B-38E32B55EE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accent6"/>
          </a:solidFill>
          <a:ln>
            <a:noFill/>
          </a:ln>
          <a:effectLst>
            <a:outerShdw blurRad="508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BE5AC547-57D3-460D-B42C-0504301E8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609600"/>
            <a:ext cx="8229600" cy="563880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cap="flat">
            <a:no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1">
            <a:extLst>
              <a:ext uri="{FF2B5EF4-FFF2-40B4-BE49-F238E27FC236}">
                <a16:creationId xmlns:a16="http://schemas.microsoft.com/office/drawing/2014/main" id="{1511767F-A7B1-1961-B1D1-917A5DDE60ED}"/>
              </a:ext>
            </a:extLst>
          </p:cNvPr>
          <p:cNvSpPr>
            <a:spLocks noGrp="1"/>
          </p:cNvSpPr>
          <p:nvPr/>
        </p:nvSpPr>
        <p:spPr>
          <a:xfrm>
            <a:off x="971551" y="982132"/>
            <a:ext cx="7200897" cy="130386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defTabSz="457200">
              <a:spcAft>
                <a:spcPts val="600"/>
              </a:spcAft>
            </a:pPr>
            <a:r>
              <a:rPr lang="en-US" sz="2800" b="1" cap="none" dirty="0" smtClean="0">
                <a:ln w="3175" cmpd="sng">
                  <a:noFill/>
                </a:ln>
                <a:solidFill>
                  <a:srgbClr val="FFFFFF"/>
                </a:solidFill>
                <a:latin typeface="Gill Sans MT" panose="020B0502020104020203" pitchFamily="34" charset="0"/>
              </a:rPr>
              <a:t>La Importancia de S.H.A.R.E</a:t>
            </a:r>
            <a:r>
              <a:rPr lang="en-US" sz="2800" b="1" cap="none" dirty="0">
                <a:ln w="3175" cmpd="sng">
                  <a:noFill/>
                </a:ln>
                <a:solidFill>
                  <a:srgbClr val="FFFFFF"/>
                </a:solidFill>
                <a:latin typeface="Gill Sans MT" panose="020B0502020104020203" pitchFamily="34" charset="0"/>
              </a:rPr>
              <a:t>.</a:t>
            </a:r>
            <a:r>
              <a:rPr lang="en-US" sz="2800" cap="none" dirty="0">
                <a:ln w="3175" cmpd="sng">
                  <a:noFill/>
                </a:ln>
                <a:solidFill>
                  <a:srgbClr val="FFFFFF"/>
                </a:solidFill>
                <a:latin typeface="Gill Sans MT" panose="020B0502020104020203" pitchFamily="34" charset="0"/>
              </a:rPr>
              <a:t> </a:t>
            </a:r>
            <a:br>
              <a:rPr lang="en-US" sz="2800" cap="none" dirty="0">
                <a:ln w="3175" cmpd="sng">
                  <a:noFill/>
                </a:ln>
                <a:solidFill>
                  <a:srgbClr val="FFFFFF"/>
                </a:solidFill>
                <a:latin typeface="Gill Sans MT" panose="020B0502020104020203" pitchFamily="34" charset="0"/>
              </a:rPr>
            </a:br>
            <a:r>
              <a:rPr lang="en-US" sz="2800" cap="none" dirty="0" smtClean="0">
                <a:ln w="3175" cmpd="sng">
                  <a:noFill/>
                </a:ln>
                <a:solidFill>
                  <a:srgbClr val="FFFFFF"/>
                </a:solidFill>
                <a:latin typeface="Gill Sans MT" panose="020B0502020104020203" pitchFamily="34" charset="0"/>
              </a:rPr>
              <a:t>De acuerdo a la </a:t>
            </a:r>
            <a:r>
              <a:rPr lang="en-US" sz="2800" cap="none" dirty="0" smtClean="0">
                <a:ln w="3175" cmpd="sng">
                  <a:noFill/>
                </a:ln>
                <a:solidFill>
                  <a:schemeClr val="accent4">
                    <a:lumMod val="75000"/>
                  </a:schemeClr>
                </a:solidFill>
                <a:latin typeface="Gill Sans MT" panose="020B0502020104020203" pitchFamily="34" charset="0"/>
              </a:rPr>
              <a:t>A</a:t>
            </a:r>
            <a:r>
              <a:rPr lang="en-US" sz="2800" cap="none" dirty="0" smtClean="0">
                <a:ln w="3175" cmpd="sng">
                  <a:noFill/>
                </a:ln>
                <a:solidFill>
                  <a:srgbClr val="FFFFFF"/>
                </a:solidFill>
                <a:latin typeface="Gill Sans MT" panose="020B0502020104020203" pitchFamily="34" charset="0"/>
              </a:rPr>
              <a:t>cademia </a:t>
            </a:r>
            <a:r>
              <a:rPr lang="en-US" sz="2800" cap="none" dirty="0" smtClean="0">
                <a:ln w="3175" cmpd="sng">
                  <a:noFill/>
                </a:ln>
                <a:solidFill>
                  <a:schemeClr val="accent4">
                    <a:lumMod val="75000"/>
                  </a:schemeClr>
                </a:solidFill>
                <a:latin typeface="Gill Sans MT" panose="020B0502020104020203" pitchFamily="34" charset="0"/>
              </a:rPr>
              <a:t>A</a:t>
            </a:r>
            <a:r>
              <a:rPr lang="en-US" sz="2800" cap="none" dirty="0" smtClean="0">
                <a:ln w="3175" cmpd="sng">
                  <a:noFill/>
                </a:ln>
                <a:solidFill>
                  <a:srgbClr val="FFFFFF"/>
                </a:solidFill>
                <a:latin typeface="Gill Sans MT" panose="020B0502020104020203" pitchFamily="34" charset="0"/>
              </a:rPr>
              <a:t>mericana de </a:t>
            </a:r>
            <a:r>
              <a:rPr lang="en-US" sz="2800" cap="none" dirty="0" smtClean="0">
                <a:ln w="3175" cmpd="sng">
                  <a:noFill/>
                </a:ln>
                <a:solidFill>
                  <a:schemeClr val="accent4">
                    <a:lumMod val="75000"/>
                  </a:schemeClr>
                </a:solidFill>
                <a:latin typeface="Gill Sans MT" panose="020B0502020104020203" pitchFamily="34" charset="0"/>
              </a:rPr>
              <a:t>P</a:t>
            </a:r>
            <a:r>
              <a:rPr lang="en-US" sz="2800" cap="none" dirty="0" smtClean="0">
                <a:ln w="3175" cmpd="sng">
                  <a:noFill/>
                </a:ln>
                <a:solidFill>
                  <a:srgbClr val="FFFFFF"/>
                </a:solidFill>
                <a:latin typeface="Gill Sans MT" panose="020B0502020104020203" pitchFamily="34" charset="0"/>
              </a:rPr>
              <a:t>ediatras...</a:t>
            </a:r>
            <a:endParaRPr lang="en-US" sz="2800" cap="none" dirty="0">
              <a:ln w="3175" cmpd="sng">
                <a:noFill/>
              </a:ln>
              <a:solidFill>
                <a:srgbClr val="FFFFFF"/>
              </a:solidFill>
              <a:latin typeface="Gill Sans MT" panose="020B0502020104020203" pitchFamily="34" charset="0"/>
            </a:endParaRPr>
          </a:p>
        </p:txBody>
      </p:sp>
      <p:sp>
        <p:nvSpPr>
          <p:cNvPr id="4" name="Content Placeholder 2">
            <a:extLst>
              <a:ext uri="{FF2B5EF4-FFF2-40B4-BE49-F238E27FC236}">
                <a16:creationId xmlns:a16="http://schemas.microsoft.com/office/drawing/2014/main" id="{C11F4E72-06B1-D44E-BD13-626CDD8B1843}"/>
              </a:ext>
            </a:extLst>
          </p:cNvPr>
          <p:cNvSpPr>
            <a:spLocks noGrp="1"/>
          </p:cNvSpPr>
          <p:nvPr/>
        </p:nvSpPr>
        <p:spPr>
          <a:xfrm>
            <a:off x="971550" y="2421466"/>
            <a:ext cx="7200897" cy="3454402"/>
          </a:xfrm>
          <a:prstGeom prst="rect">
            <a:avLst/>
          </a:prstGeom>
        </p:spPr>
        <p:txBody>
          <a:bodyPr vert="horz" lIns="91440" tIns="45720" rIns="91440" bIns="45720" rtlCol="0" anchor="t">
            <a:normAutofit fontScale="85000" lnSpcReduction="10000"/>
          </a:bodyPr>
          <a:lstStyle>
            <a:lvl1pPr marL="228600" indent="-228600" algn="l" defTabSz="685800" rtl="0" eaLnBrk="1" latinLnBrk="0" hangingPunct="1">
              <a:lnSpc>
                <a:spcPct val="110000"/>
              </a:lnSpc>
              <a:spcBef>
                <a:spcPts val="700"/>
              </a:spcBef>
              <a:buClr>
                <a:srgbClr val="0B082E"/>
              </a:buClr>
              <a:buFont typeface="Arial" panose="020B0604020202020204" pitchFamily="34" charset="0"/>
              <a:buChar char="•"/>
              <a:defRPr sz="2000" kern="1200">
                <a:solidFill>
                  <a:sysClr val="windowText" lastClr="000000">
                    <a:lumMod val="65000"/>
                    <a:lumOff val="35000"/>
                  </a:sysClr>
                </a:solidFill>
                <a:latin typeface="Gill Sans MT" panose="020B0502020104020203"/>
              </a:defRPr>
            </a:lvl1pPr>
            <a:lvl2pPr marL="685800" indent="-228600" algn="l" defTabSz="685800" rtl="0" eaLnBrk="1" latinLnBrk="0" hangingPunct="1">
              <a:lnSpc>
                <a:spcPct val="110000"/>
              </a:lnSpc>
              <a:spcBef>
                <a:spcPts val="700"/>
              </a:spcBef>
              <a:buClr>
                <a:srgbClr val="0B082E"/>
              </a:buClr>
              <a:buFont typeface="Gill Sans MT" panose="020B0502020104020203" pitchFamily="34" charset="0"/>
              <a:buChar char="–"/>
              <a:defRPr sz="1800" kern="1200">
                <a:solidFill>
                  <a:sysClr val="windowText" lastClr="000000">
                    <a:lumMod val="65000"/>
                    <a:lumOff val="35000"/>
                  </a:sysClr>
                </a:solidFill>
                <a:latin typeface="Gill Sans MT" panose="020B0502020104020203"/>
              </a:defRPr>
            </a:lvl2pPr>
            <a:lvl3pPr marL="1143000" indent="-228600" algn="l" defTabSz="685800" rtl="0" eaLnBrk="1" latinLnBrk="0" hangingPunct="1">
              <a:lnSpc>
                <a:spcPct val="110000"/>
              </a:lnSpc>
              <a:spcBef>
                <a:spcPts val="700"/>
              </a:spcBef>
              <a:buClr>
                <a:srgbClr val="0B082E"/>
              </a:buClr>
              <a:buFont typeface="Arial" panose="020B0604020202020204" pitchFamily="34" charset="0"/>
              <a:buChar char="•"/>
              <a:defRPr sz="1600" kern="1200">
                <a:solidFill>
                  <a:sysClr val="windowText" lastClr="000000">
                    <a:lumMod val="65000"/>
                    <a:lumOff val="35000"/>
                  </a:sysClr>
                </a:solidFill>
                <a:latin typeface="Gill Sans MT" panose="020B0502020104020203"/>
              </a:defRPr>
            </a:lvl3pPr>
            <a:lvl4pPr marL="16002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a:solidFill>
                  <a:sysClr val="windowText" lastClr="000000">
                    <a:lumMod val="65000"/>
                    <a:lumOff val="35000"/>
                  </a:sysClr>
                </a:solidFill>
                <a:latin typeface="Gill Sans MT" panose="020B0502020104020203"/>
              </a:defRPr>
            </a:lvl4pPr>
            <a:lvl5pPr marL="20574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a:solidFill>
                  <a:sysClr val="windowText" lastClr="000000">
                    <a:lumMod val="65000"/>
                    <a:lumOff val="35000"/>
                  </a:sysClr>
                </a:solidFill>
                <a:latin typeface="Gill Sans MT" panose="020B0502020104020203"/>
              </a:defRPr>
            </a:lvl5pPr>
            <a:lvl6pPr marL="25146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a:solidFill>
                  <a:sysClr val="windowText" lastClr="000000">
                    <a:lumMod val="65000"/>
                    <a:lumOff val="35000"/>
                  </a:sysClr>
                </a:solidFill>
                <a:latin typeface="Gill Sans MT" panose="020B0502020104020203"/>
              </a:defRPr>
            </a:lvl6pPr>
            <a:lvl7pPr marL="29718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a:solidFill>
                  <a:sysClr val="windowText" lastClr="000000">
                    <a:lumMod val="65000"/>
                    <a:lumOff val="35000"/>
                  </a:sysClr>
                </a:solidFill>
                <a:latin typeface="Gill Sans MT" panose="020B0502020104020203"/>
              </a:defRPr>
            </a:lvl7pPr>
            <a:lvl8pPr marL="34290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baseline="0">
                <a:solidFill>
                  <a:sysClr val="windowText" lastClr="000000">
                    <a:lumMod val="65000"/>
                    <a:lumOff val="35000"/>
                  </a:sysClr>
                </a:solidFill>
                <a:latin typeface="Gill Sans MT" panose="020B0502020104020203"/>
              </a:defRPr>
            </a:lvl8pPr>
            <a:lvl9pPr marL="38862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baseline="0">
                <a:solidFill>
                  <a:sysClr val="windowText" lastClr="000000">
                    <a:lumMod val="65000"/>
                    <a:lumOff val="35000"/>
                  </a:sysClr>
                </a:solidFill>
                <a:latin typeface="Gill Sans MT" panose="020B0502020104020203"/>
              </a:defRPr>
            </a:lvl9pPr>
          </a:lstStyle>
          <a:p>
            <a:r>
              <a:rPr lang="es-ES" sz="1600" b="1" dirty="0" smtClean="0">
                <a:solidFill>
                  <a:srgbClr val="1B1F27"/>
                </a:solidFill>
                <a:latin typeface="inherit"/>
              </a:rPr>
              <a:t>La </a:t>
            </a:r>
            <a:r>
              <a:rPr lang="es-ES" sz="1600" b="1" dirty="0">
                <a:solidFill>
                  <a:srgbClr val="1B1F27"/>
                </a:solidFill>
                <a:latin typeface="inherit"/>
              </a:rPr>
              <a:t>educación sexual integral es un componente crítico de la atención de la salud sexual y reproductiva.</a:t>
            </a:r>
            <a:endParaRPr lang="en-US" sz="1600" b="0" i="0" dirty="0">
              <a:solidFill>
                <a:srgbClr val="1B1F27"/>
              </a:solidFill>
              <a:effectLst/>
              <a:latin typeface="Alegreya Sans"/>
            </a:endParaRPr>
          </a:p>
          <a:p>
            <a:r>
              <a:rPr lang="es-ES" sz="1600" dirty="0" smtClean="0">
                <a:solidFill>
                  <a:srgbClr val="1B1F27"/>
                </a:solidFill>
                <a:latin typeface="Alegreya Sans"/>
              </a:rPr>
              <a:t>Desarrollar </a:t>
            </a:r>
            <a:r>
              <a:rPr lang="es-ES" sz="1600" dirty="0">
                <a:solidFill>
                  <a:srgbClr val="1B1F27"/>
                </a:solidFill>
                <a:latin typeface="Alegreya Sans"/>
              </a:rPr>
              <a:t>una sexualidad saludable es </a:t>
            </a:r>
            <a:r>
              <a:rPr lang="es-ES" sz="1600" b="1" u="sng" dirty="0" smtClean="0">
                <a:solidFill>
                  <a:schemeClr val="accent4">
                    <a:lumMod val="75000"/>
                  </a:schemeClr>
                </a:solidFill>
                <a:latin typeface="Alegreya Sans"/>
              </a:rPr>
              <a:t>un hito fundamental del </a:t>
            </a:r>
            <a:r>
              <a:rPr lang="es-ES" sz="1600" b="1" u="sng" dirty="0">
                <a:solidFill>
                  <a:schemeClr val="accent4">
                    <a:lumMod val="75000"/>
                  </a:schemeClr>
                </a:solidFill>
                <a:latin typeface="Alegreya Sans"/>
              </a:rPr>
              <a:t>desarrollo</a:t>
            </a:r>
            <a:r>
              <a:rPr lang="es-ES" sz="1600" dirty="0">
                <a:solidFill>
                  <a:srgbClr val="1B1F27"/>
                </a:solidFill>
                <a:latin typeface="Alegreya Sans"/>
              </a:rPr>
              <a:t> para la salud de niños y adolescentes</a:t>
            </a:r>
            <a:r>
              <a:rPr lang="es-ES" sz="1600" dirty="0" smtClean="0">
                <a:solidFill>
                  <a:srgbClr val="1B1F27"/>
                </a:solidFill>
                <a:latin typeface="Alegreya Sans"/>
              </a:rPr>
              <a:t>.</a:t>
            </a:r>
          </a:p>
          <a:p>
            <a:r>
              <a:rPr lang="es-ES" sz="1600" dirty="0">
                <a:solidFill>
                  <a:srgbClr val="1B1F27"/>
                </a:solidFill>
                <a:latin typeface="Alegreya Sans"/>
              </a:rPr>
              <a:t>Los jóvenes necesitan información apropiada para su desarrollo sobre su sexualidad y cómo se relaciona con sus cuerpos, comunidad, cultura, sociedad, salud mental y relaciones con la familia, los pares y las parejas románticas</a:t>
            </a:r>
            <a:r>
              <a:rPr lang="es-ES" sz="1600" dirty="0" smtClean="0">
                <a:solidFill>
                  <a:srgbClr val="1B1F27"/>
                </a:solidFill>
                <a:latin typeface="Alegreya Sans"/>
              </a:rPr>
              <a:t>.</a:t>
            </a:r>
          </a:p>
          <a:p>
            <a:r>
              <a:rPr lang="en-US" sz="1600" b="1" u="sng" dirty="0" smtClean="0">
                <a:solidFill>
                  <a:schemeClr val="accent4">
                    <a:lumMod val="75000"/>
                  </a:schemeClr>
                </a:solidFill>
                <a:latin typeface="inherit"/>
              </a:rPr>
              <a:t>Apoyos </a:t>
            </a:r>
            <a:r>
              <a:rPr lang="en-US" sz="1600" b="1" u="sng" dirty="0">
                <a:solidFill>
                  <a:schemeClr val="accent4">
                    <a:lumMod val="75000"/>
                  </a:schemeClr>
                </a:solidFill>
                <a:latin typeface="inherit"/>
              </a:rPr>
              <a:t>de la AAP</a:t>
            </a:r>
            <a:r>
              <a:rPr lang="en-US" sz="1600" b="0" i="0" dirty="0">
                <a:solidFill>
                  <a:srgbClr val="1B1F27"/>
                </a:solidFill>
                <a:effectLst/>
                <a:latin typeface="Alegreya Sans"/>
              </a:rPr>
              <a:t> </a:t>
            </a:r>
            <a:r>
              <a:rPr lang="es-ES" sz="1600" dirty="0">
                <a:solidFill>
                  <a:srgbClr val="1B1F27"/>
                </a:solidFill>
                <a:latin typeface="Alegreya Sans"/>
              </a:rPr>
              <a:t>amplio acceso a una educación sexual integral, en la que todos los niños y adolescentes tengan acceso a una educación basada en evidencia, apropiada para su desarrollo, que les brinde el conocimiento que necesitan para</a:t>
            </a:r>
            <a:r>
              <a:rPr lang="es-ES" sz="1600" dirty="0" smtClean="0">
                <a:solidFill>
                  <a:srgbClr val="1B1F27"/>
                </a:solidFill>
                <a:latin typeface="Alegreya Sans"/>
              </a:rPr>
              <a:t>:</a:t>
            </a:r>
          </a:p>
          <a:p>
            <a:r>
              <a:rPr lang="es-ES" sz="1600" dirty="0">
                <a:solidFill>
                  <a:srgbClr val="1B1F27"/>
                </a:solidFill>
                <a:latin typeface="Alegreya Sans"/>
              </a:rPr>
              <a:t>Desarrollar una visión segura y positiva de la </a:t>
            </a:r>
            <a:r>
              <a:rPr lang="es-ES" sz="1600" dirty="0" smtClean="0">
                <a:solidFill>
                  <a:srgbClr val="1B1F27"/>
                </a:solidFill>
                <a:latin typeface="Alegreya Sans"/>
              </a:rPr>
              <a:t>sexualidad.</a:t>
            </a:r>
          </a:p>
          <a:p>
            <a:r>
              <a:rPr lang="es-ES" sz="1600" smtClean="0">
                <a:solidFill>
                  <a:srgbClr val="1B1F27"/>
                </a:solidFill>
                <a:latin typeface="Alegreya Sans"/>
              </a:rPr>
              <a:t>Construir </a:t>
            </a:r>
            <a:r>
              <a:rPr lang="es-ES" sz="1600" dirty="0">
                <a:solidFill>
                  <a:srgbClr val="1B1F27"/>
                </a:solidFill>
                <a:latin typeface="Alegreya Sans"/>
              </a:rPr>
              <a:t>relaciones saludables</a:t>
            </a:r>
            <a:r>
              <a:rPr lang="es-ES" sz="1600" dirty="0" smtClean="0">
                <a:solidFill>
                  <a:srgbClr val="1B1F27"/>
                </a:solidFill>
                <a:latin typeface="Alegreya Sans"/>
              </a:rPr>
              <a:t>.</a:t>
            </a:r>
          </a:p>
          <a:p>
            <a:r>
              <a:rPr lang="es-ES" sz="1600" dirty="0" smtClean="0">
                <a:solidFill>
                  <a:srgbClr val="1B1F27"/>
                </a:solidFill>
                <a:latin typeface="Alegreya Sans"/>
              </a:rPr>
              <a:t>Tomar </a:t>
            </a:r>
            <a:r>
              <a:rPr lang="es-ES" sz="1600" dirty="0">
                <a:solidFill>
                  <a:srgbClr val="1B1F27"/>
                </a:solidFill>
                <a:latin typeface="Alegreya Sans"/>
              </a:rPr>
              <a:t>decisiones informadas, seguras y positivas sobre su sexualidad y salud sexual</a:t>
            </a:r>
            <a:r>
              <a:rPr lang="es-ES" sz="1600" dirty="0" smtClean="0">
                <a:solidFill>
                  <a:srgbClr val="1B1F27"/>
                </a:solidFill>
                <a:latin typeface="Alegreya Sans"/>
              </a:rPr>
              <a:t>.</a:t>
            </a:r>
            <a:endParaRPr lang="en-US" sz="1600" b="0" i="0" dirty="0">
              <a:solidFill>
                <a:srgbClr val="1B1F27"/>
              </a:solidFill>
              <a:effectLst/>
              <a:latin typeface="Alegreya Sans"/>
            </a:endParaRPr>
          </a:p>
        </p:txBody>
      </p:sp>
    </p:spTree>
    <p:extLst>
      <p:ext uri="{BB962C8B-B14F-4D97-AF65-F5344CB8AC3E}">
        <p14:creationId xmlns:p14="http://schemas.microsoft.com/office/powerpoint/2010/main" val="221566935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CCAF7D5-2AD8-4BDF-BE92-13524EA045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F8C92429-C2FF-43F8-9F54-FF73D12718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2"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8E75E6-FD49-46E3-B23E-9D5C97110F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28539"/>
            <a:ext cx="8178799"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EE6BA1-F87F-4073-B5AB-365A42AD3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790956"/>
            <a:ext cx="7934706"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A484292-0304-E218-E431-73F9F8F0F232}"/>
              </a:ext>
            </a:extLst>
          </p:cNvPr>
          <p:cNvSpPr>
            <a:spLocks noGrp="1"/>
          </p:cNvSpPr>
          <p:nvPr>
            <p:ph type="ctrTitle"/>
          </p:nvPr>
        </p:nvSpPr>
        <p:spPr>
          <a:xfrm>
            <a:off x="978247" y="1275587"/>
            <a:ext cx="7197632" cy="4210813"/>
          </a:xfrm>
        </p:spPr>
        <p:txBody>
          <a:bodyPr anchor="ctr">
            <a:normAutofit fontScale="90000"/>
          </a:bodyPr>
          <a:lstStyle/>
          <a:p>
            <a:r>
              <a:rPr lang="es-ES" sz="5200" dirty="0" smtClean="0">
                <a:solidFill>
                  <a:srgbClr val="FFFFFF"/>
                </a:solidFill>
              </a:rPr>
              <a:t>Todo el </a:t>
            </a:r>
            <a:r>
              <a:rPr lang="es-ES" sz="5200" dirty="0">
                <a:solidFill>
                  <a:srgbClr val="FFFFFF"/>
                </a:solidFill>
              </a:rPr>
              <a:t>contenido de la lección </a:t>
            </a:r>
            <a:r>
              <a:rPr lang="es-ES" sz="5200" dirty="0" smtClean="0">
                <a:solidFill>
                  <a:srgbClr val="FFFFFF"/>
                </a:solidFill>
              </a:rPr>
              <a:t>de </a:t>
            </a:r>
            <a:r>
              <a:rPr lang="es-ES" sz="5200" dirty="0">
                <a:solidFill>
                  <a:srgbClr val="FFFFFF"/>
                </a:solidFill>
              </a:rPr>
              <a:t>S.H.A.R.E</a:t>
            </a:r>
            <a:r>
              <a:rPr lang="es-ES" sz="5200" dirty="0" smtClean="0">
                <a:solidFill>
                  <a:srgbClr val="FFFFFF"/>
                </a:solidFill>
              </a:rPr>
              <a:t>. se </a:t>
            </a:r>
            <a:r>
              <a:rPr lang="es-ES" sz="5200" dirty="0">
                <a:solidFill>
                  <a:srgbClr val="FFFFFF"/>
                </a:solidFill>
              </a:rPr>
              <a:t>basa en los Estándares </a:t>
            </a:r>
            <a:r>
              <a:rPr lang="es-ES" sz="5200" dirty="0" smtClean="0">
                <a:solidFill>
                  <a:srgbClr val="FFFFFF"/>
                </a:solidFill>
              </a:rPr>
              <a:t>del </a:t>
            </a:r>
            <a:r>
              <a:rPr lang="es-ES" sz="5200" dirty="0">
                <a:solidFill>
                  <a:srgbClr val="FFFFFF"/>
                </a:solidFill>
              </a:rPr>
              <a:t>contenido académico para </a:t>
            </a:r>
            <a:r>
              <a:rPr lang="es-ES" sz="5200" dirty="0" smtClean="0">
                <a:solidFill>
                  <a:srgbClr val="FFFFFF"/>
                </a:solidFill>
              </a:rPr>
              <a:t>la salud de </a:t>
            </a:r>
            <a:r>
              <a:rPr lang="es-ES" sz="5200" dirty="0">
                <a:solidFill>
                  <a:srgbClr val="FFFFFF"/>
                </a:solidFill>
              </a:rPr>
              <a:t>Nevada</a:t>
            </a:r>
            <a:r>
              <a:rPr lang="es-ES" sz="5200" dirty="0" smtClean="0">
                <a:solidFill>
                  <a:srgbClr val="FFFFFF"/>
                </a:solidFill>
              </a:rPr>
              <a:t>.</a:t>
            </a:r>
            <a:br>
              <a:rPr lang="es-ES" sz="5200" dirty="0" smtClean="0">
                <a:solidFill>
                  <a:srgbClr val="FFFFFF"/>
                </a:solidFill>
              </a:rPr>
            </a:br>
            <a:endParaRPr lang="en-US" sz="5200" dirty="0">
              <a:solidFill>
                <a:srgbClr val="FFFFFF"/>
              </a:solidFill>
            </a:endParaRPr>
          </a:p>
        </p:txBody>
      </p:sp>
      <p:cxnSp>
        <p:nvCxnSpPr>
          <p:cNvPr id="16" name="Straight Connector 15">
            <a:extLst>
              <a:ext uri="{FF2B5EF4-FFF2-40B4-BE49-F238E27FC236}">
                <a16:creationId xmlns:a16="http://schemas.microsoft.com/office/drawing/2014/main" id="{19B678A5-A064-46A6-817F-AE02396CCF2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4163" y="4769963"/>
            <a:ext cx="97567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90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838200"/>
            <a:ext cx="7200897" cy="1303867"/>
          </a:xfrm>
        </p:spPr>
        <p:txBody>
          <a:bodyPr>
            <a:normAutofit/>
          </a:bodyPr>
          <a:lstStyle/>
          <a:p>
            <a:pPr>
              <a:lnSpc>
                <a:spcPct val="90000"/>
              </a:lnSpc>
            </a:pPr>
            <a:r>
              <a:rPr lang="es-ES" altLang="en-US" dirty="0">
                <a:solidFill>
                  <a:srgbClr val="262626"/>
                </a:solidFill>
              </a:rPr>
              <a:t>PLAN DE ESTUDIOS DE 4TO GRADO de S.H.A.R.E.</a:t>
            </a:r>
            <a:endParaRPr lang="en-US" altLang="en-US" dirty="0">
              <a:solidFill>
                <a:srgbClr val="262626"/>
              </a:solidFill>
            </a:endParaRPr>
          </a:p>
        </p:txBody>
      </p:sp>
      <p:graphicFrame>
        <p:nvGraphicFramePr>
          <p:cNvPr id="10256" name="Content Placeholder 2">
            <a:extLst>
              <a:ext uri="{FF2B5EF4-FFF2-40B4-BE49-F238E27FC236}">
                <a16:creationId xmlns:a16="http://schemas.microsoft.com/office/drawing/2014/main" id="{F0F483BD-06B9-CD10-66FD-6ADFB301960C}"/>
              </a:ext>
            </a:extLst>
          </p:cNvPr>
          <p:cNvGraphicFramePr>
            <a:graphicFrameLocks noGrp="1"/>
          </p:cNvGraphicFramePr>
          <p:nvPr>
            <p:ph idx="1"/>
            <p:extLst>
              <p:ext uri="{D42A27DB-BD31-4B8C-83A1-F6EECF244321}">
                <p14:modId xmlns:p14="http://schemas.microsoft.com/office/powerpoint/2010/main" val="4191618154"/>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971551" y="982132"/>
            <a:ext cx="7200897" cy="1303867"/>
          </a:xfrm>
        </p:spPr>
        <p:txBody>
          <a:bodyPr>
            <a:normAutofit/>
          </a:bodyPr>
          <a:lstStyle/>
          <a:p>
            <a:pPr>
              <a:lnSpc>
                <a:spcPct val="90000"/>
              </a:lnSpc>
            </a:pPr>
            <a:r>
              <a:rPr lang="es-ES" altLang="en-US" dirty="0" smtClean="0">
                <a:solidFill>
                  <a:srgbClr val="262626"/>
                </a:solidFill>
              </a:rPr>
              <a:t>PLAN </a:t>
            </a:r>
            <a:r>
              <a:rPr lang="es-ES" altLang="en-US" dirty="0">
                <a:solidFill>
                  <a:srgbClr val="262626"/>
                </a:solidFill>
              </a:rPr>
              <a:t>DE ESTUDIOS DE 4TO GRADO de S.H.A.R.E</a:t>
            </a:r>
            <a:r>
              <a:rPr lang="es-ES" altLang="en-US" dirty="0" smtClean="0">
                <a:solidFill>
                  <a:srgbClr val="262626"/>
                </a:solidFill>
              </a:rPr>
              <a:t>.</a:t>
            </a:r>
            <a:endParaRPr lang="en-US" altLang="en-US" dirty="0">
              <a:solidFill>
                <a:srgbClr val="262626"/>
              </a:solidFill>
            </a:endParaRPr>
          </a:p>
        </p:txBody>
      </p:sp>
      <p:graphicFrame>
        <p:nvGraphicFramePr>
          <p:cNvPr id="11280" name="Content Placeholder 2">
            <a:extLst>
              <a:ext uri="{FF2B5EF4-FFF2-40B4-BE49-F238E27FC236}">
                <a16:creationId xmlns:a16="http://schemas.microsoft.com/office/drawing/2014/main" id="{D23ED8AE-02E4-F652-996A-5D5C17FD3030}"/>
              </a:ext>
            </a:extLst>
          </p:cNvPr>
          <p:cNvGraphicFramePr>
            <a:graphicFrameLocks noGrp="1"/>
          </p:cNvGraphicFramePr>
          <p:nvPr>
            <p:ph idx="1"/>
            <p:extLst>
              <p:ext uri="{D42A27DB-BD31-4B8C-83A1-F6EECF244321}">
                <p14:modId xmlns:p14="http://schemas.microsoft.com/office/powerpoint/2010/main" val="962218490"/>
              </p:ext>
            </p:extLst>
          </p:nvPr>
        </p:nvGraphicFramePr>
        <p:xfrm>
          <a:off x="971550" y="2514600"/>
          <a:ext cx="7200897" cy="313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Badge</Template>
  <TotalTime>6827</TotalTime>
  <Words>876</Words>
  <Application>Microsoft Office PowerPoint</Application>
  <PresentationFormat>On-screen Show (4:3)</PresentationFormat>
  <Paragraphs>53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Alegreya Sans</vt:lpstr>
      <vt:lpstr>Arial</vt:lpstr>
      <vt:lpstr>Garamond</vt:lpstr>
      <vt:lpstr>Gill Sans MT</vt:lpstr>
      <vt:lpstr>inherit</vt:lpstr>
      <vt:lpstr>Organic</vt:lpstr>
      <vt:lpstr>4to. y 5to. Grado S.H.A.R.E.  Vista Previa para padres  (Educación y Responsabilidad para la Salud y la Sexualidad) </vt:lpstr>
      <vt:lpstr>MISSION DE S.H.A.R.E.</vt:lpstr>
      <vt:lpstr>ANTECEDENTES DEL PROGRAMA S.H.A.R.E. </vt:lpstr>
      <vt:lpstr>Permiso de los padres</vt:lpstr>
      <vt:lpstr>Razón de S.H.A.R.E.</vt:lpstr>
      <vt:lpstr>PowerPoint Presentation</vt:lpstr>
      <vt:lpstr>Todo el contenido de la lección de S.H.A.R.E. se basa en los Estándares del contenido académico para la salud de Nevada. </vt:lpstr>
      <vt:lpstr>PLAN DE ESTUDIOS DE 4TO GRADO de S.H.A.R.E.</vt:lpstr>
      <vt:lpstr>PLAN DE ESTUDIOS DE 4TO GRADO de S.H.A.R.E.</vt:lpstr>
      <vt:lpstr>Para más información: por favor contáctenos en</vt:lpstr>
      <vt:lpstr>Muchas gracias</vt:lpstr>
    </vt:vector>
  </TitlesOfParts>
  <Company>WCSD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RELATIONSHIPS</dc:title>
  <dc:creator>Administrator</dc:creator>
  <cp:lastModifiedBy>Griggs, Margarita</cp:lastModifiedBy>
  <cp:revision>137</cp:revision>
  <dcterms:created xsi:type="dcterms:W3CDTF">2010-06-04T19:20:32Z</dcterms:created>
  <dcterms:modified xsi:type="dcterms:W3CDTF">2023-10-31T17:59:23Z</dcterms:modified>
</cp:coreProperties>
</file>